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7556500" cy="10693400"/>
  <p:notesSz cx="6858000" cy="9144000"/>
  <p:embeddedFontLst>
    <p:embeddedFont>
      <p:font typeface="Glacial Indifference" panose="020B0604020202020204" charset="0"/>
      <p:regular r:id="rId3"/>
    </p:embeddedFont>
    <p:embeddedFont>
      <p:font typeface="Glacial Indifference Bold" panose="020B0604020202020204" charset="0"/>
      <p:regular r:id="rId4"/>
    </p:embeddedFont>
    <p:embeddedFont>
      <p:font typeface="Raleway Bold" panose="020B0604020202020204" charset="0"/>
      <p:regular r:id="rId5"/>
    </p:embeddedFont>
    <p:embeddedFont>
      <p:font typeface="Roboto" panose="020F0502020204030204" pitchFamily="2" charset="0"/>
      <p:regular r:id="rId6"/>
    </p:embeddedFont>
    <p:embeddedFont>
      <p:font typeface="Roboto Bold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2072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ableStyles" Target="tableStyles.xml"/><Relationship Id="rId5" Type="http://schemas.openxmlformats.org/officeDocument/2006/relationships/font" Target="fonts/font3.fntdata"/><Relationship Id="rId10" Type="http://schemas.openxmlformats.org/officeDocument/2006/relationships/theme" Target="theme/theme1.xml"/><Relationship Id="rId4" Type="http://schemas.openxmlformats.org/officeDocument/2006/relationships/font" Target="fonts/font2.fntdata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5400000">
            <a:off x="653404" y="6178236"/>
            <a:ext cx="7967547" cy="0"/>
          </a:xfrm>
          <a:prstGeom prst="line">
            <a:avLst/>
          </a:prstGeom>
          <a:ln w="19050" cap="rnd">
            <a:solidFill>
              <a:srgbClr val="DDDDD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AutoShape 3"/>
          <p:cNvSpPr/>
          <p:nvPr/>
        </p:nvSpPr>
        <p:spPr>
          <a:xfrm>
            <a:off x="437767" y="6590609"/>
            <a:ext cx="4189896" cy="0"/>
          </a:xfrm>
          <a:prstGeom prst="line">
            <a:avLst/>
          </a:prstGeom>
          <a:ln w="19050" cap="rnd">
            <a:solidFill>
              <a:srgbClr val="DDDDD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" name="AutoShape 4"/>
          <p:cNvSpPr/>
          <p:nvPr/>
        </p:nvSpPr>
        <p:spPr>
          <a:xfrm>
            <a:off x="4627634" y="7297491"/>
            <a:ext cx="2422598" cy="0"/>
          </a:xfrm>
          <a:prstGeom prst="line">
            <a:avLst/>
          </a:prstGeom>
          <a:ln w="19050" cap="rnd">
            <a:solidFill>
              <a:srgbClr val="DDDDD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" name="AutoShape 5"/>
          <p:cNvSpPr/>
          <p:nvPr/>
        </p:nvSpPr>
        <p:spPr>
          <a:xfrm>
            <a:off x="4646684" y="4221271"/>
            <a:ext cx="2403549" cy="0"/>
          </a:xfrm>
          <a:prstGeom prst="line">
            <a:avLst/>
          </a:prstGeom>
          <a:ln w="19050" cap="rnd">
            <a:solidFill>
              <a:srgbClr val="DDDDD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-1038054" y="-1493000"/>
            <a:ext cx="10257828" cy="3299795"/>
            <a:chOff x="0" y="0"/>
            <a:chExt cx="13677104" cy="4399726"/>
          </a:xfrm>
        </p:grpSpPr>
        <p:sp>
          <p:nvSpPr>
            <p:cNvPr id="7" name="AutoShape 7"/>
            <p:cNvSpPr/>
            <p:nvPr/>
          </p:nvSpPr>
          <p:spPr>
            <a:xfrm>
              <a:off x="1178486" y="1728634"/>
              <a:ext cx="10462950" cy="2671092"/>
            </a:xfrm>
            <a:prstGeom prst="rect">
              <a:avLst/>
            </a:prstGeom>
            <a:solidFill>
              <a:srgbClr val="2B425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8"/>
            <p:cNvSpPr/>
            <p:nvPr/>
          </p:nvSpPr>
          <p:spPr>
            <a:xfrm rot="162734" flipH="1">
              <a:off x="81251" y="317653"/>
              <a:ext cx="13514602" cy="3754056"/>
            </a:xfrm>
            <a:custGeom>
              <a:avLst/>
              <a:gdLst/>
              <a:ahLst/>
              <a:cxnLst/>
              <a:rect l="l" t="t" r="r" b="b"/>
              <a:pathLst>
                <a:path w="13514602" h="3754056">
                  <a:moveTo>
                    <a:pt x="13514602" y="0"/>
                  </a:moveTo>
                  <a:lnTo>
                    <a:pt x="0" y="0"/>
                  </a:lnTo>
                  <a:lnTo>
                    <a:pt x="0" y="3754056"/>
                  </a:lnTo>
                  <a:lnTo>
                    <a:pt x="13514602" y="3754056"/>
                  </a:lnTo>
                  <a:lnTo>
                    <a:pt x="13514602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90422" y="1076657"/>
            <a:ext cx="5979155" cy="279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71"/>
              </a:lnSpc>
            </a:pPr>
            <a:r>
              <a:rPr lang="en-US" sz="1599" b="1" spc="548">
                <a:solidFill>
                  <a:srgbClr val="DDC6A4"/>
                </a:solidFill>
                <a:latin typeface="Raleway Bold"/>
                <a:ea typeface="Raleway Bold"/>
                <a:cs typeface="Raleway Bold"/>
                <a:sym typeface="Raleway Bold"/>
              </a:rPr>
              <a:t>WEB DEVELOPER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30610" y="452910"/>
            <a:ext cx="6073390" cy="542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500" spc="777">
                <a:solidFill>
                  <a:srgbClr val="DDC6A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MORGAN MAXWELL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992554" y="8281075"/>
            <a:ext cx="2057678" cy="1737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Web Design</a:t>
            </a:r>
          </a:p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Design Thinking</a:t>
            </a:r>
          </a:p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Wireframe Creation</a:t>
            </a:r>
          </a:p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Front End Coding</a:t>
            </a:r>
          </a:p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Backend Tech</a:t>
            </a:r>
          </a:p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Problem-Solving</a:t>
            </a:r>
          </a:p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Computer Literacy</a:t>
            </a:r>
          </a:p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Project Management Tools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37767" y="2248595"/>
            <a:ext cx="2103804" cy="266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100"/>
              </a:lnSpc>
              <a:spcBef>
                <a:spcPct val="0"/>
              </a:spcBef>
            </a:pPr>
            <a:r>
              <a:rPr lang="en-US" sz="1500" b="1" u="none" spc="386">
                <a:solidFill>
                  <a:srgbClr val="464A4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EXPERIENCE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37767" y="3143341"/>
            <a:ext cx="3872394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Really Great Company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37767" y="4964955"/>
            <a:ext cx="3876351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Really Great Company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37767" y="3329963"/>
            <a:ext cx="1020484" cy="203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0"/>
              </a:lnSpc>
            </a:pPr>
            <a:r>
              <a:rPr lang="en-US" sz="1000" b="1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2016 - Present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37767" y="5154162"/>
            <a:ext cx="1020484" cy="203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0"/>
              </a:lnSpc>
            </a:pPr>
            <a:r>
              <a:rPr lang="en-US" sz="1000" b="1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2014 - 2016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37767" y="2903869"/>
            <a:ext cx="2945834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 spc="98">
                <a:solidFill>
                  <a:srgbClr val="464A4E"/>
                </a:solidFill>
                <a:latin typeface="Roboto Bold"/>
                <a:ea typeface="Roboto Bold"/>
                <a:cs typeface="Roboto Bold"/>
                <a:sym typeface="Roboto Bold"/>
              </a:rPr>
              <a:t>APPLICATIONS DEVELOPER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37767" y="3630071"/>
            <a:ext cx="3876351" cy="641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Database administration and website design</a:t>
            </a:r>
          </a:p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Built the logic for a streamlined ad-serving platform that scaled</a:t>
            </a:r>
          </a:p>
          <a:p>
            <a:pPr marL="165100" lvl="1" indent="-82550" algn="l">
              <a:lnSpc>
                <a:spcPts val="1770"/>
              </a:lnSpc>
              <a:buFont typeface="Arial"/>
              <a:buChar char="•"/>
            </a:pPr>
            <a:r>
              <a:rPr lang="en-US" sz="1000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Educational institutions and online classroom management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37767" y="4710270"/>
            <a:ext cx="2945834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 spc="98">
                <a:solidFill>
                  <a:srgbClr val="464A4E"/>
                </a:solidFill>
                <a:latin typeface="Roboto Bold"/>
                <a:ea typeface="Roboto Bold"/>
                <a:cs typeface="Roboto Bold"/>
                <a:sym typeface="Roboto Bold"/>
              </a:rPr>
              <a:t>WEB CONTENT MANAGER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37767" y="5452412"/>
            <a:ext cx="3876351" cy="641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Database administration and website design</a:t>
            </a:r>
          </a:p>
          <a:p>
            <a:pPr marL="165100" lvl="1" indent="-82550" algn="l">
              <a:lnSpc>
                <a:spcPts val="1769"/>
              </a:lnSpc>
              <a:buFont typeface="Arial"/>
              <a:buChar char="•"/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Built the logic for a streamlined ad-serving platform that scaled</a:t>
            </a:r>
          </a:p>
          <a:p>
            <a:pPr marL="165100" lvl="1" indent="-82550" algn="l">
              <a:lnSpc>
                <a:spcPts val="1770"/>
              </a:lnSpc>
              <a:buFont typeface="Arial"/>
              <a:buChar char="•"/>
            </a:pPr>
            <a:r>
              <a:rPr lang="en-US" sz="1000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Educational institutions and online classroom management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992554" y="5312694"/>
            <a:ext cx="2057678" cy="1299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0"/>
              </a:lnSpc>
            </a:pPr>
            <a:r>
              <a:rPr lang="en-US" sz="1000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I am a qualified and professional web developer with five years of experience in database administration and website design. Strong creative and analytical skills. Team player with an eye for detail.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37767" y="8152232"/>
            <a:ext cx="3653093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Master of IT, Major in Technology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37767" y="9043304"/>
            <a:ext cx="3653093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Bachelor of IT, Major in Technology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37767" y="7647152"/>
            <a:ext cx="1020484" cy="203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0"/>
              </a:lnSpc>
            </a:pPr>
            <a:r>
              <a:rPr lang="en-US" sz="1000" b="1">
                <a:solidFill>
                  <a:srgbClr val="464A4E"/>
                </a:solidFill>
                <a:latin typeface="Roboto Bold"/>
                <a:ea typeface="Roboto Bold"/>
                <a:cs typeface="Roboto Bold"/>
                <a:sym typeface="Roboto Bold"/>
              </a:rPr>
              <a:t>2014 - 2016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37767" y="8535627"/>
            <a:ext cx="1020484" cy="203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0"/>
              </a:lnSpc>
            </a:pPr>
            <a:r>
              <a:rPr lang="en-US" sz="1000" b="1">
                <a:solidFill>
                  <a:srgbClr val="464A4E"/>
                </a:solidFill>
                <a:latin typeface="Roboto Bold"/>
                <a:ea typeface="Roboto Bold"/>
                <a:cs typeface="Roboto Bold"/>
                <a:sym typeface="Roboto Bold"/>
              </a:rPr>
              <a:t>2013 - 2014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37767" y="7948449"/>
            <a:ext cx="3342233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 spc="98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UNIVERSITY OF REALLY GREAT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37767" y="8825254"/>
            <a:ext cx="3329538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 spc="98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UNIVERSITY OF REALLY GREAT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37767" y="9915925"/>
            <a:ext cx="3653093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Completed Requirements for High School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37767" y="9407223"/>
            <a:ext cx="1020484" cy="203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0"/>
              </a:lnSpc>
            </a:pPr>
            <a:r>
              <a:rPr lang="en-US" sz="1000" b="1">
                <a:solidFill>
                  <a:srgbClr val="464A4E"/>
                </a:solidFill>
                <a:latin typeface="Roboto Bold"/>
                <a:ea typeface="Roboto Bold"/>
                <a:cs typeface="Roboto Bold"/>
                <a:sym typeface="Roboto Bold"/>
              </a:rPr>
              <a:t>2014 - 2010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37767" y="9696850"/>
            <a:ext cx="3329538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  <a:spcBef>
                <a:spcPct val="0"/>
              </a:spcBef>
            </a:pPr>
            <a:r>
              <a:rPr lang="en-US" sz="999" b="1" spc="98">
                <a:solidFill>
                  <a:srgbClr val="706F6F"/>
                </a:solidFill>
                <a:latin typeface="Roboto Bold"/>
                <a:ea typeface="Roboto Bold"/>
                <a:cs typeface="Roboto Bold"/>
                <a:sym typeface="Roboto Bold"/>
              </a:rPr>
              <a:t>REALLY GREAT ACADEMY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437767" y="6992406"/>
            <a:ext cx="2103804" cy="266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100"/>
              </a:lnSpc>
              <a:spcBef>
                <a:spcPct val="0"/>
              </a:spcBef>
            </a:pPr>
            <a:r>
              <a:rPr lang="en-US" sz="1500" b="1" spc="386">
                <a:solidFill>
                  <a:srgbClr val="464A4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EDUCATION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4992554" y="7682789"/>
            <a:ext cx="1605892" cy="266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100"/>
              </a:lnSpc>
              <a:spcBef>
                <a:spcPct val="0"/>
              </a:spcBef>
            </a:pPr>
            <a:r>
              <a:rPr lang="en-US" sz="1500" b="1" spc="386">
                <a:solidFill>
                  <a:srgbClr val="464A4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SKILLS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992554" y="4615301"/>
            <a:ext cx="1677595" cy="266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100"/>
              </a:lnSpc>
              <a:spcBef>
                <a:spcPct val="0"/>
              </a:spcBef>
            </a:pPr>
            <a:r>
              <a:rPr lang="en-US" sz="1500" b="1" spc="386">
                <a:solidFill>
                  <a:srgbClr val="464A4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SUMMARY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992554" y="2248595"/>
            <a:ext cx="1677595" cy="266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100"/>
              </a:lnSpc>
              <a:spcBef>
                <a:spcPct val="0"/>
              </a:spcBef>
            </a:pPr>
            <a:r>
              <a:rPr lang="en-US" sz="1500" b="1" spc="386">
                <a:solidFill>
                  <a:srgbClr val="464A4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CONTACT</a:t>
            </a:r>
          </a:p>
        </p:txBody>
      </p:sp>
      <p:sp>
        <p:nvSpPr>
          <p:cNvPr id="35" name="Freeform 35"/>
          <p:cNvSpPr/>
          <p:nvPr/>
        </p:nvSpPr>
        <p:spPr>
          <a:xfrm>
            <a:off x="5021324" y="2851907"/>
            <a:ext cx="283311" cy="283311"/>
          </a:xfrm>
          <a:custGeom>
            <a:avLst/>
            <a:gdLst/>
            <a:ahLst/>
            <a:cxnLst/>
            <a:rect l="l" t="t" r="r" b="b"/>
            <a:pathLst>
              <a:path w="283311" h="283311">
                <a:moveTo>
                  <a:pt x="0" y="0"/>
                </a:moveTo>
                <a:lnTo>
                  <a:pt x="283310" y="0"/>
                </a:lnTo>
                <a:lnTo>
                  <a:pt x="283310" y="283311"/>
                </a:lnTo>
                <a:lnTo>
                  <a:pt x="0" y="2833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6" name="Freeform 36"/>
          <p:cNvSpPr/>
          <p:nvPr/>
        </p:nvSpPr>
        <p:spPr>
          <a:xfrm>
            <a:off x="5062922" y="3279358"/>
            <a:ext cx="200114" cy="143510"/>
          </a:xfrm>
          <a:custGeom>
            <a:avLst/>
            <a:gdLst/>
            <a:ahLst/>
            <a:cxnLst/>
            <a:rect l="l" t="t" r="r" b="b"/>
            <a:pathLst>
              <a:path w="200114" h="143510">
                <a:moveTo>
                  <a:pt x="0" y="0"/>
                </a:moveTo>
                <a:lnTo>
                  <a:pt x="200114" y="0"/>
                </a:lnTo>
                <a:lnTo>
                  <a:pt x="200114" y="143510"/>
                </a:lnTo>
                <a:lnTo>
                  <a:pt x="0" y="1435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7" name="Freeform 37"/>
          <p:cNvSpPr/>
          <p:nvPr/>
        </p:nvSpPr>
        <p:spPr>
          <a:xfrm>
            <a:off x="5062922" y="3615504"/>
            <a:ext cx="196063" cy="205840"/>
          </a:xfrm>
          <a:custGeom>
            <a:avLst/>
            <a:gdLst/>
            <a:ahLst/>
            <a:cxnLst/>
            <a:rect l="l" t="t" r="r" b="b"/>
            <a:pathLst>
              <a:path w="196063" h="205840">
                <a:moveTo>
                  <a:pt x="0" y="0"/>
                </a:moveTo>
                <a:lnTo>
                  <a:pt x="196063" y="0"/>
                </a:lnTo>
                <a:lnTo>
                  <a:pt x="196063" y="205840"/>
                </a:lnTo>
                <a:lnTo>
                  <a:pt x="0" y="20584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8" name="TextBox 38"/>
          <p:cNvSpPr txBox="1"/>
          <p:nvPr/>
        </p:nvSpPr>
        <p:spPr>
          <a:xfrm>
            <a:off x="5445137" y="2807507"/>
            <a:ext cx="1605096" cy="257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19"/>
              </a:lnSpc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+123-456-7890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5445137" y="3579152"/>
            <a:ext cx="1605096" cy="357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59"/>
              </a:lnSpc>
            </a:pPr>
            <a:r>
              <a:rPr lang="en-US" sz="999" spc="5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123 Anywhere St., Any</a:t>
            </a:r>
          </a:p>
          <a:p>
            <a:pPr algn="l">
              <a:lnSpc>
                <a:spcPts val="1459"/>
              </a:lnSpc>
            </a:pPr>
            <a:r>
              <a:rPr lang="en-US" sz="999" spc="5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City, ST 12345 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5445137" y="3165058"/>
            <a:ext cx="1605096" cy="257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19"/>
              </a:lnSpc>
            </a:pPr>
            <a:r>
              <a:rPr lang="en-US" sz="999">
                <a:solidFill>
                  <a:srgbClr val="706F6F"/>
                </a:solidFill>
                <a:latin typeface="Roboto"/>
                <a:ea typeface="Roboto"/>
                <a:cs typeface="Roboto"/>
                <a:sym typeface="Roboto"/>
              </a:rPr>
              <a:t>hello@reallygreatsite.com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Custom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Glacial Indifference</vt:lpstr>
      <vt:lpstr>Calibri</vt:lpstr>
      <vt:lpstr>Roboto</vt:lpstr>
      <vt:lpstr>Raleway Bold</vt:lpstr>
      <vt:lpstr>Roboto Bold</vt:lpstr>
      <vt:lpstr>Glacial Indifference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Creative CV Resume</dc:title>
  <cp:lastModifiedBy>BOUCHTA GRIBISS</cp:lastModifiedBy>
  <cp:revision>2</cp:revision>
  <dcterms:created xsi:type="dcterms:W3CDTF">2006-08-16T00:00:00Z</dcterms:created>
  <dcterms:modified xsi:type="dcterms:W3CDTF">2026-08-23T14:37:53Z</dcterms:modified>
  <dc:identifier>DAHCbTZX4Mo</dc:identifier>
</cp:coreProperties>
</file>