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8" r:id="rId2"/>
  </p:sldIdLst>
  <p:sldSz cx="7556500" cy="10693400"/>
  <p:notesSz cx="6858000" cy="9144000"/>
  <p:embeddedFontLst>
    <p:embeddedFont>
      <p:font typeface="Bricolage Grotesque" panose="020B0604020202020204" charset="0"/>
      <p:regular r:id="rId3"/>
    </p:embeddedFont>
    <p:embeddedFont>
      <p:font typeface="Bricolage Grotesque Bold" panose="020B0604020202020204" charset="0"/>
      <p:regular r:id="rId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7" d="100"/>
          <a:sy n="47" d="100"/>
        </p:scale>
        <p:origin x="207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font" Target="fonts/font1.fntdata"/><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23-Aug-26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23-Aug-26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23-Aug-26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23-Aug-26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23-Aug-26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23-Aug-26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sv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94151" y="3086895"/>
            <a:ext cx="3379657" cy="8402161"/>
            <a:chOff x="0" y="0"/>
            <a:chExt cx="1211193" cy="3011145"/>
          </a:xfrm>
        </p:grpSpPr>
        <p:sp>
          <p:nvSpPr>
            <p:cNvPr id="3" name="Freeform 3"/>
            <p:cNvSpPr/>
            <p:nvPr/>
          </p:nvSpPr>
          <p:spPr>
            <a:xfrm>
              <a:off x="0" y="0"/>
              <a:ext cx="1211193" cy="3011145"/>
            </a:xfrm>
            <a:custGeom>
              <a:avLst/>
              <a:gdLst/>
              <a:ahLst/>
              <a:cxnLst/>
              <a:rect l="l" t="t" r="r" b="b"/>
              <a:pathLst>
                <a:path w="1211193" h="3011145">
                  <a:moveTo>
                    <a:pt x="114537" y="0"/>
                  </a:moveTo>
                  <a:lnTo>
                    <a:pt x="1096656" y="0"/>
                  </a:lnTo>
                  <a:cubicBezTo>
                    <a:pt x="1127033" y="0"/>
                    <a:pt x="1156166" y="12067"/>
                    <a:pt x="1177645" y="33547"/>
                  </a:cubicBezTo>
                  <a:cubicBezTo>
                    <a:pt x="1199125" y="55027"/>
                    <a:pt x="1211193" y="84160"/>
                    <a:pt x="1211193" y="114537"/>
                  </a:cubicBezTo>
                  <a:lnTo>
                    <a:pt x="1211193" y="2896608"/>
                  </a:lnTo>
                  <a:cubicBezTo>
                    <a:pt x="1211193" y="2926985"/>
                    <a:pt x="1199125" y="2956118"/>
                    <a:pt x="1177645" y="2977598"/>
                  </a:cubicBezTo>
                  <a:cubicBezTo>
                    <a:pt x="1156166" y="2999078"/>
                    <a:pt x="1127033" y="3011145"/>
                    <a:pt x="1096656" y="3011145"/>
                  </a:cubicBezTo>
                  <a:lnTo>
                    <a:pt x="114537" y="3011145"/>
                  </a:lnTo>
                  <a:cubicBezTo>
                    <a:pt x="84160" y="3011145"/>
                    <a:pt x="55027" y="2999078"/>
                    <a:pt x="33547" y="2977598"/>
                  </a:cubicBezTo>
                  <a:cubicBezTo>
                    <a:pt x="12067" y="2956118"/>
                    <a:pt x="0" y="2926985"/>
                    <a:pt x="0" y="2896608"/>
                  </a:cubicBezTo>
                  <a:lnTo>
                    <a:pt x="0" y="114537"/>
                  </a:lnTo>
                  <a:cubicBezTo>
                    <a:pt x="0" y="84160"/>
                    <a:pt x="12067" y="55027"/>
                    <a:pt x="33547" y="33547"/>
                  </a:cubicBezTo>
                  <a:cubicBezTo>
                    <a:pt x="55027" y="12067"/>
                    <a:pt x="84160" y="0"/>
                    <a:pt x="114537" y="0"/>
                  </a:cubicBezTo>
                  <a:close/>
                </a:path>
              </a:pathLst>
            </a:custGeom>
            <a:solidFill>
              <a:srgbClr val="323B4C"/>
            </a:solidFill>
            <a:ln cap="rnd">
              <a:noFill/>
              <a:prstDash val="solid"/>
              <a:round/>
            </a:ln>
          </p:spPr>
          <p:txBody>
            <a:bodyPr/>
            <a:lstStyle/>
            <a:p>
              <a:endParaRPr lang="en-US"/>
            </a:p>
          </p:txBody>
        </p:sp>
        <p:sp>
          <p:nvSpPr>
            <p:cNvPr id="4" name="TextBox 4"/>
            <p:cNvSpPr txBox="1"/>
            <p:nvPr/>
          </p:nvSpPr>
          <p:spPr>
            <a:xfrm>
              <a:off x="0" y="-57150"/>
              <a:ext cx="1211193" cy="3068295"/>
            </a:xfrm>
            <a:prstGeom prst="rect">
              <a:avLst/>
            </a:prstGeom>
          </p:spPr>
          <p:txBody>
            <a:bodyPr lIns="50800" tIns="50800" rIns="50800" bIns="50800" rtlCol="0" anchor="ctr"/>
            <a:lstStyle/>
            <a:p>
              <a:pPr marL="0" lvl="0" indent="0" algn="ctr">
                <a:lnSpc>
                  <a:spcPts val="1700"/>
                </a:lnSpc>
                <a:spcBef>
                  <a:spcPct val="0"/>
                </a:spcBef>
              </a:pPr>
              <a:endParaRPr/>
            </a:p>
          </p:txBody>
        </p:sp>
      </p:grpSp>
      <p:grpSp>
        <p:nvGrpSpPr>
          <p:cNvPr id="5" name="Group 5"/>
          <p:cNvGrpSpPr/>
          <p:nvPr/>
        </p:nvGrpSpPr>
        <p:grpSpPr>
          <a:xfrm>
            <a:off x="190503" y="2341433"/>
            <a:ext cx="7178994" cy="554963"/>
            <a:chOff x="0" y="0"/>
            <a:chExt cx="2572789" cy="198886"/>
          </a:xfrm>
        </p:grpSpPr>
        <p:sp>
          <p:nvSpPr>
            <p:cNvPr id="6" name="Freeform 6"/>
            <p:cNvSpPr/>
            <p:nvPr/>
          </p:nvSpPr>
          <p:spPr>
            <a:xfrm>
              <a:off x="0" y="0"/>
              <a:ext cx="2572789" cy="198886"/>
            </a:xfrm>
            <a:custGeom>
              <a:avLst/>
              <a:gdLst/>
              <a:ahLst/>
              <a:cxnLst/>
              <a:rect l="l" t="t" r="r" b="b"/>
              <a:pathLst>
                <a:path w="2572789" h="198886">
                  <a:moveTo>
                    <a:pt x="53921" y="0"/>
                  </a:moveTo>
                  <a:lnTo>
                    <a:pt x="2518869" y="0"/>
                  </a:lnTo>
                  <a:cubicBezTo>
                    <a:pt x="2533169" y="0"/>
                    <a:pt x="2546884" y="5681"/>
                    <a:pt x="2556996" y="15793"/>
                  </a:cubicBezTo>
                  <a:cubicBezTo>
                    <a:pt x="2567108" y="25905"/>
                    <a:pt x="2572789" y="39620"/>
                    <a:pt x="2572789" y="53921"/>
                  </a:cubicBezTo>
                  <a:lnTo>
                    <a:pt x="2572789" y="144965"/>
                  </a:lnTo>
                  <a:cubicBezTo>
                    <a:pt x="2572789" y="174745"/>
                    <a:pt x="2548648" y="198886"/>
                    <a:pt x="2518869" y="198886"/>
                  </a:cubicBezTo>
                  <a:lnTo>
                    <a:pt x="53921" y="198886"/>
                  </a:lnTo>
                  <a:cubicBezTo>
                    <a:pt x="39620" y="198886"/>
                    <a:pt x="25905" y="193205"/>
                    <a:pt x="15793" y="183093"/>
                  </a:cubicBezTo>
                  <a:cubicBezTo>
                    <a:pt x="5681" y="172981"/>
                    <a:pt x="0" y="159266"/>
                    <a:pt x="0" y="144965"/>
                  </a:cubicBezTo>
                  <a:lnTo>
                    <a:pt x="0" y="53921"/>
                  </a:lnTo>
                  <a:cubicBezTo>
                    <a:pt x="0" y="39620"/>
                    <a:pt x="5681" y="25905"/>
                    <a:pt x="15793" y="15793"/>
                  </a:cubicBezTo>
                  <a:cubicBezTo>
                    <a:pt x="25905" y="5681"/>
                    <a:pt x="39620" y="0"/>
                    <a:pt x="53921" y="0"/>
                  </a:cubicBezTo>
                  <a:close/>
                </a:path>
              </a:pathLst>
            </a:custGeom>
            <a:solidFill>
              <a:srgbClr val="323B4C"/>
            </a:solidFill>
            <a:ln cap="rnd">
              <a:noFill/>
              <a:prstDash val="solid"/>
              <a:round/>
            </a:ln>
          </p:spPr>
          <p:txBody>
            <a:bodyPr/>
            <a:lstStyle/>
            <a:p>
              <a:endParaRPr lang="en-US"/>
            </a:p>
          </p:txBody>
        </p:sp>
        <p:sp>
          <p:nvSpPr>
            <p:cNvPr id="7" name="TextBox 7"/>
            <p:cNvSpPr txBox="1"/>
            <p:nvPr/>
          </p:nvSpPr>
          <p:spPr>
            <a:xfrm>
              <a:off x="0" y="-57150"/>
              <a:ext cx="2572789" cy="256036"/>
            </a:xfrm>
            <a:prstGeom prst="rect">
              <a:avLst/>
            </a:prstGeom>
          </p:spPr>
          <p:txBody>
            <a:bodyPr lIns="50800" tIns="50800" rIns="50800" bIns="50800" rtlCol="0" anchor="ctr"/>
            <a:lstStyle/>
            <a:p>
              <a:pPr marL="0" lvl="0" indent="0" algn="ctr">
                <a:lnSpc>
                  <a:spcPts val="1700"/>
                </a:lnSpc>
                <a:spcBef>
                  <a:spcPct val="0"/>
                </a:spcBef>
              </a:pPr>
              <a:endParaRPr/>
            </a:p>
          </p:txBody>
        </p:sp>
      </p:grpSp>
      <p:sp>
        <p:nvSpPr>
          <p:cNvPr id="8" name="Freeform 8"/>
          <p:cNvSpPr/>
          <p:nvPr/>
        </p:nvSpPr>
        <p:spPr>
          <a:xfrm>
            <a:off x="409714" y="2534388"/>
            <a:ext cx="143962" cy="143962"/>
          </a:xfrm>
          <a:custGeom>
            <a:avLst/>
            <a:gdLst/>
            <a:ahLst/>
            <a:cxnLst/>
            <a:rect l="l" t="t" r="r" b="b"/>
            <a:pathLst>
              <a:path w="143962" h="143962">
                <a:moveTo>
                  <a:pt x="0" y="0"/>
                </a:moveTo>
                <a:lnTo>
                  <a:pt x="143962" y="0"/>
                </a:lnTo>
                <a:lnTo>
                  <a:pt x="143962" y="143962"/>
                </a:lnTo>
                <a:lnTo>
                  <a:pt x="0" y="14396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9" name="Freeform 9"/>
          <p:cNvSpPr/>
          <p:nvPr/>
        </p:nvSpPr>
        <p:spPr>
          <a:xfrm>
            <a:off x="1882134" y="2552915"/>
            <a:ext cx="130575" cy="106909"/>
          </a:xfrm>
          <a:custGeom>
            <a:avLst/>
            <a:gdLst/>
            <a:ahLst/>
            <a:cxnLst/>
            <a:rect l="l" t="t" r="r" b="b"/>
            <a:pathLst>
              <a:path w="130575" h="106909">
                <a:moveTo>
                  <a:pt x="0" y="0"/>
                </a:moveTo>
                <a:lnTo>
                  <a:pt x="130576" y="0"/>
                </a:lnTo>
                <a:lnTo>
                  <a:pt x="130576" y="106909"/>
                </a:lnTo>
                <a:lnTo>
                  <a:pt x="0" y="10690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0"/>
          <p:cNvSpPr/>
          <p:nvPr/>
        </p:nvSpPr>
        <p:spPr>
          <a:xfrm>
            <a:off x="5564297" y="2538970"/>
            <a:ext cx="134800" cy="134800"/>
          </a:xfrm>
          <a:custGeom>
            <a:avLst/>
            <a:gdLst/>
            <a:ahLst/>
            <a:cxnLst/>
            <a:rect l="l" t="t" r="r" b="b"/>
            <a:pathLst>
              <a:path w="134800" h="134800">
                <a:moveTo>
                  <a:pt x="0" y="0"/>
                </a:moveTo>
                <a:lnTo>
                  <a:pt x="134800" y="0"/>
                </a:lnTo>
                <a:lnTo>
                  <a:pt x="134800" y="134799"/>
                </a:lnTo>
                <a:lnTo>
                  <a:pt x="0" y="13479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1" name="Freeform 11"/>
          <p:cNvSpPr/>
          <p:nvPr/>
        </p:nvSpPr>
        <p:spPr>
          <a:xfrm>
            <a:off x="3713538" y="2538983"/>
            <a:ext cx="136259" cy="134773"/>
          </a:xfrm>
          <a:custGeom>
            <a:avLst/>
            <a:gdLst/>
            <a:ahLst/>
            <a:cxnLst/>
            <a:rect l="l" t="t" r="r" b="b"/>
            <a:pathLst>
              <a:path w="136259" h="134773">
                <a:moveTo>
                  <a:pt x="0" y="0"/>
                </a:moveTo>
                <a:lnTo>
                  <a:pt x="136260" y="0"/>
                </a:lnTo>
                <a:lnTo>
                  <a:pt x="136260" y="134773"/>
                </a:lnTo>
                <a:lnTo>
                  <a:pt x="0" y="13477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2" name="Group 12"/>
          <p:cNvGrpSpPr/>
          <p:nvPr/>
        </p:nvGrpSpPr>
        <p:grpSpPr>
          <a:xfrm>
            <a:off x="-710816" y="-363982"/>
            <a:ext cx="3379657" cy="2524439"/>
            <a:chOff x="0" y="0"/>
            <a:chExt cx="1211193" cy="904702"/>
          </a:xfrm>
        </p:grpSpPr>
        <p:sp>
          <p:nvSpPr>
            <p:cNvPr id="13" name="Freeform 13"/>
            <p:cNvSpPr/>
            <p:nvPr/>
          </p:nvSpPr>
          <p:spPr>
            <a:xfrm>
              <a:off x="0" y="0"/>
              <a:ext cx="1211193" cy="904702"/>
            </a:xfrm>
            <a:custGeom>
              <a:avLst/>
              <a:gdLst/>
              <a:ahLst/>
              <a:cxnLst/>
              <a:rect l="l" t="t" r="r" b="b"/>
              <a:pathLst>
                <a:path w="1211193" h="904702">
                  <a:moveTo>
                    <a:pt x="114537" y="0"/>
                  </a:moveTo>
                  <a:lnTo>
                    <a:pt x="1096656" y="0"/>
                  </a:lnTo>
                  <a:cubicBezTo>
                    <a:pt x="1127033" y="0"/>
                    <a:pt x="1156166" y="12067"/>
                    <a:pt x="1177645" y="33547"/>
                  </a:cubicBezTo>
                  <a:cubicBezTo>
                    <a:pt x="1199125" y="55027"/>
                    <a:pt x="1211193" y="84160"/>
                    <a:pt x="1211193" y="114537"/>
                  </a:cubicBezTo>
                  <a:lnTo>
                    <a:pt x="1211193" y="790165"/>
                  </a:lnTo>
                  <a:cubicBezTo>
                    <a:pt x="1211193" y="820542"/>
                    <a:pt x="1199125" y="849675"/>
                    <a:pt x="1177645" y="871155"/>
                  </a:cubicBezTo>
                  <a:cubicBezTo>
                    <a:pt x="1156166" y="892635"/>
                    <a:pt x="1127033" y="904702"/>
                    <a:pt x="1096656" y="904702"/>
                  </a:cubicBezTo>
                  <a:lnTo>
                    <a:pt x="114537" y="904702"/>
                  </a:lnTo>
                  <a:cubicBezTo>
                    <a:pt x="84160" y="904702"/>
                    <a:pt x="55027" y="892635"/>
                    <a:pt x="33547" y="871155"/>
                  </a:cubicBezTo>
                  <a:cubicBezTo>
                    <a:pt x="12067" y="849675"/>
                    <a:pt x="0" y="820542"/>
                    <a:pt x="0" y="790165"/>
                  </a:cubicBezTo>
                  <a:lnTo>
                    <a:pt x="0" y="114537"/>
                  </a:lnTo>
                  <a:cubicBezTo>
                    <a:pt x="0" y="84160"/>
                    <a:pt x="12067" y="55027"/>
                    <a:pt x="33547" y="33547"/>
                  </a:cubicBezTo>
                  <a:cubicBezTo>
                    <a:pt x="55027" y="12067"/>
                    <a:pt x="84160" y="0"/>
                    <a:pt x="114537" y="0"/>
                  </a:cubicBezTo>
                  <a:close/>
                </a:path>
              </a:pathLst>
            </a:custGeom>
            <a:solidFill>
              <a:srgbClr val="323B4C"/>
            </a:solidFill>
            <a:ln cap="rnd">
              <a:noFill/>
              <a:prstDash val="solid"/>
              <a:round/>
            </a:ln>
          </p:spPr>
          <p:txBody>
            <a:bodyPr/>
            <a:lstStyle/>
            <a:p>
              <a:endParaRPr lang="en-US"/>
            </a:p>
          </p:txBody>
        </p:sp>
        <p:sp>
          <p:nvSpPr>
            <p:cNvPr id="14" name="TextBox 14"/>
            <p:cNvSpPr txBox="1"/>
            <p:nvPr/>
          </p:nvSpPr>
          <p:spPr>
            <a:xfrm>
              <a:off x="0" y="-57150"/>
              <a:ext cx="1211193" cy="961852"/>
            </a:xfrm>
            <a:prstGeom prst="rect">
              <a:avLst/>
            </a:prstGeom>
          </p:spPr>
          <p:txBody>
            <a:bodyPr lIns="50800" tIns="50800" rIns="50800" bIns="50800" rtlCol="0" anchor="ctr"/>
            <a:lstStyle/>
            <a:p>
              <a:pPr marL="0" lvl="0" indent="0" algn="ctr">
                <a:lnSpc>
                  <a:spcPts val="1700"/>
                </a:lnSpc>
                <a:spcBef>
                  <a:spcPct val="0"/>
                </a:spcBef>
              </a:pPr>
              <a:endParaRPr/>
            </a:p>
          </p:txBody>
        </p:sp>
      </p:grpSp>
      <p:grpSp>
        <p:nvGrpSpPr>
          <p:cNvPr id="15" name="Group 15"/>
          <p:cNvGrpSpPr/>
          <p:nvPr/>
        </p:nvGrpSpPr>
        <p:grpSpPr>
          <a:xfrm>
            <a:off x="532123" y="299982"/>
            <a:ext cx="1584251" cy="1584251"/>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44341" r="-5658"/>
              </a:stretch>
            </a:blipFill>
            <a:ln w="38100" cap="sq">
              <a:solidFill>
                <a:srgbClr val="6F7A8F"/>
              </a:solidFill>
              <a:prstDash val="solid"/>
              <a:miter/>
            </a:ln>
          </p:spPr>
          <p:txBody>
            <a:bodyPr/>
            <a:lstStyle/>
            <a:p>
              <a:endParaRPr lang="en-US"/>
            </a:p>
          </p:txBody>
        </p:sp>
      </p:grpSp>
      <p:sp>
        <p:nvSpPr>
          <p:cNvPr id="17" name="AutoShape 17"/>
          <p:cNvSpPr/>
          <p:nvPr/>
        </p:nvSpPr>
        <p:spPr>
          <a:xfrm flipV="1">
            <a:off x="3076421" y="3896755"/>
            <a:ext cx="4093397" cy="19050"/>
          </a:xfrm>
          <a:prstGeom prst="line">
            <a:avLst/>
          </a:prstGeom>
          <a:ln w="9525" cap="flat">
            <a:solidFill>
              <a:srgbClr val="323B4C"/>
            </a:solidFill>
            <a:prstDash val="solid"/>
            <a:headEnd type="none" w="sm" len="sm"/>
            <a:tailEnd type="none" w="sm" len="sm"/>
          </a:ln>
        </p:spPr>
        <p:txBody>
          <a:bodyPr/>
          <a:lstStyle/>
          <a:p>
            <a:endParaRPr lang="en-US"/>
          </a:p>
        </p:txBody>
      </p:sp>
      <p:sp>
        <p:nvSpPr>
          <p:cNvPr id="18" name="AutoShape 18"/>
          <p:cNvSpPr/>
          <p:nvPr/>
        </p:nvSpPr>
        <p:spPr>
          <a:xfrm flipV="1">
            <a:off x="3076535" y="5188188"/>
            <a:ext cx="4093397" cy="19050"/>
          </a:xfrm>
          <a:prstGeom prst="line">
            <a:avLst/>
          </a:prstGeom>
          <a:ln w="9525" cap="flat">
            <a:solidFill>
              <a:srgbClr val="323B4C"/>
            </a:solidFill>
            <a:prstDash val="solid"/>
            <a:headEnd type="none" w="sm" len="sm"/>
            <a:tailEnd type="none" w="sm" len="sm"/>
          </a:ln>
        </p:spPr>
        <p:txBody>
          <a:bodyPr/>
          <a:lstStyle/>
          <a:p>
            <a:endParaRPr lang="en-US"/>
          </a:p>
        </p:txBody>
      </p:sp>
      <p:sp>
        <p:nvSpPr>
          <p:cNvPr id="19" name="AutoShape 19"/>
          <p:cNvSpPr/>
          <p:nvPr/>
        </p:nvSpPr>
        <p:spPr>
          <a:xfrm flipV="1">
            <a:off x="3076535" y="9564656"/>
            <a:ext cx="4093397" cy="19050"/>
          </a:xfrm>
          <a:prstGeom prst="line">
            <a:avLst/>
          </a:prstGeom>
          <a:ln w="9525" cap="flat">
            <a:solidFill>
              <a:srgbClr val="323B4C"/>
            </a:solidFill>
            <a:prstDash val="solid"/>
            <a:headEnd type="none" w="sm" len="sm"/>
            <a:tailEnd type="none" w="sm" len="sm"/>
          </a:ln>
        </p:spPr>
        <p:txBody>
          <a:bodyPr/>
          <a:lstStyle/>
          <a:p>
            <a:endParaRPr lang="en-US"/>
          </a:p>
        </p:txBody>
      </p:sp>
      <p:sp>
        <p:nvSpPr>
          <p:cNvPr id="20" name="AutoShape 20"/>
          <p:cNvSpPr/>
          <p:nvPr/>
        </p:nvSpPr>
        <p:spPr>
          <a:xfrm>
            <a:off x="481717" y="3916758"/>
            <a:ext cx="2203789" cy="0"/>
          </a:xfrm>
          <a:prstGeom prst="line">
            <a:avLst/>
          </a:prstGeom>
          <a:ln w="9525" cap="flat">
            <a:solidFill>
              <a:srgbClr val="FFFFFF"/>
            </a:solidFill>
            <a:prstDash val="solid"/>
            <a:headEnd type="none" w="sm" len="sm"/>
            <a:tailEnd type="none" w="sm" len="sm"/>
          </a:ln>
        </p:spPr>
        <p:txBody>
          <a:bodyPr/>
          <a:lstStyle/>
          <a:p>
            <a:endParaRPr lang="en-US"/>
          </a:p>
        </p:txBody>
      </p:sp>
      <p:sp>
        <p:nvSpPr>
          <p:cNvPr id="21" name="AutoShape 21"/>
          <p:cNvSpPr/>
          <p:nvPr/>
        </p:nvSpPr>
        <p:spPr>
          <a:xfrm>
            <a:off x="481717" y="6469064"/>
            <a:ext cx="2203789" cy="0"/>
          </a:xfrm>
          <a:prstGeom prst="line">
            <a:avLst/>
          </a:prstGeom>
          <a:ln w="9525" cap="flat">
            <a:solidFill>
              <a:srgbClr val="FFFFFF"/>
            </a:solidFill>
            <a:prstDash val="solid"/>
            <a:headEnd type="none" w="sm" len="sm"/>
            <a:tailEnd type="none" w="sm" len="sm"/>
          </a:ln>
        </p:spPr>
        <p:txBody>
          <a:bodyPr/>
          <a:lstStyle/>
          <a:p>
            <a:endParaRPr lang="en-US"/>
          </a:p>
        </p:txBody>
      </p:sp>
      <p:sp>
        <p:nvSpPr>
          <p:cNvPr id="22" name="AutoShape 22"/>
          <p:cNvSpPr/>
          <p:nvPr/>
        </p:nvSpPr>
        <p:spPr>
          <a:xfrm>
            <a:off x="481717" y="7730067"/>
            <a:ext cx="2203789" cy="0"/>
          </a:xfrm>
          <a:prstGeom prst="line">
            <a:avLst/>
          </a:prstGeom>
          <a:ln w="9525" cap="flat">
            <a:solidFill>
              <a:srgbClr val="FFFFFF"/>
            </a:solidFill>
            <a:prstDash val="solid"/>
            <a:headEnd type="none" w="sm" len="sm"/>
            <a:tailEnd type="none" w="sm" len="sm"/>
          </a:ln>
        </p:spPr>
        <p:txBody>
          <a:bodyPr/>
          <a:lstStyle/>
          <a:p>
            <a:endParaRPr lang="en-US"/>
          </a:p>
        </p:txBody>
      </p:sp>
      <p:sp>
        <p:nvSpPr>
          <p:cNvPr id="23" name="AutoShape 23"/>
          <p:cNvSpPr/>
          <p:nvPr/>
        </p:nvSpPr>
        <p:spPr>
          <a:xfrm>
            <a:off x="481717" y="9578944"/>
            <a:ext cx="2203789" cy="0"/>
          </a:xfrm>
          <a:prstGeom prst="line">
            <a:avLst/>
          </a:prstGeom>
          <a:ln w="9525" cap="flat">
            <a:solidFill>
              <a:srgbClr val="FFFFFF"/>
            </a:solidFill>
            <a:prstDash val="solid"/>
            <a:headEnd type="none" w="sm" len="sm"/>
            <a:tailEnd type="none" w="sm" len="sm"/>
          </a:ln>
        </p:spPr>
        <p:txBody>
          <a:bodyPr/>
          <a:lstStyle/>
          <a:p>
            <a:endParaRPr lang="en-US"/>
          </a:p>
        </p:txBody>
      </p:sp>
      <p:sp>
        <p:nvSpPr>
          <p:cNvPr id="24" name="TextBox 24"/>
          <p:cNvSpPr txBox="1"/>
          <p:nvPr/>
        </p:nvSpPr>
        <p:spPr>
          <a:xfrm>
            <a:off x="461179" y="3563517"/>
            <a:ext cx="2224326" cy="290195"/>
          </a:xfrm>
          <a:prstGeom prst="rect">
            <a:avLst/>
          </a:prstGeom>
        </p:spPr>
        <p:txBody>
          <a:bodyPr lIns="0" tIns="0" rIns="0" bIns="0" rtlCol="0" anchor="t">
            <a:spAutoFit/>
          </a:bodyPr>
          <a:lstStyle/>
          <a:p>
            <a:pPr marL="0" lvl="0" indent="0" algn="l">
              <a:lnSpc>
                <a:spcPts val="2379"/>
              </a:lnSpc>
              <a:spcBef>
                <a:spcPct val="0"/>
              </a:spcBef>
            </a:pPr>
            <a:r>
              <a:rPr lang="en-US" sz="1699" b="1" u="none" strike="noStrike" spc="203">
                <a:solidFill>
                  <a:srgbClr val="FFFFFF"/>
                </a:solidFill>
                <a:latin typeface="Bricolage Grotesque Bold"/>
                <a:ea typeface="Bricolage Grotesque Bold"/>
                <a:cs typeface="Bricolage Grotesque Bold"/>
                <a:sym typeface="Bricolage Grotesque Bold"/>
              </a:rPr>
              <a:t>Education</a:t>
            </a:r>
          </a:p>
        </p:txBody>
      </p:sp>
      <p:sp>
        <p:nvSpPr>
          <p:cNvPr id="25" name="TextBox 25"/>
          <p:cNvSpPr txBox="1"/>
          <p:nvPr/>
        </p:nvSpPr>
        <p:spPr>
          <a:xfrm>
            <a:off x="3076421" y="4002599"/>
            <a:ext cx="4093397" cy="605790"/>
          </a:xfrm>
          <a:prstGeom prst="rect">
            <a:avLst/>
          </a:prstGeom>
        </p:spPr>
        <p:txBody>
          <a:bodyPr lIns="0" tIns="0" rIns="0" bIns="0" rtlCol="0" anchor="t">
            <a:spAutoFit/>
          </a:bodyPr>
          <a:lstStyle/>
          <a:p>
            <a:pPr marL="0" lvl="1" indent="0" algn="just">
              <a:lnSpc>
                <a:spcPts val="1260"/>
              </a:lnSpc>
              <a:spcBef>
                <a:spcPct val="0"/>
              </a:spcBef>
            </a:pPr>
            <a:r>
              <a:rPr lang="en-US" sz="900">
                <a:solidFill>
                  <a:srgbClr val="000000"/>
                </a:solidFill>
                <a:latin typeface="Bricolage Grotesque"/>
                <a:ea typeface="Bricolage Grotesque"/>
                <a:cs typeface="Bricolage Grotesque"/>
                <a:sym typeface="Bricolage Grotesque"/>
              </a:rPr>
              <a:t>Lorem ipsum dolor sit amet, consectetur adipiscing elit, sed do eiusmod tempor incididunt ut labore et dolore magna aliqua. Ut enim ad minim veniam quis nostrud exercitation. Lorem ipsum dolor sit amet, consectetur adipiscing elit, sed do eiusmod tempor incididunt ut labore et dolore.</a:t>
            </a:r>
          </a:p>
        </p:txBody>
      </p:sp>
      <p:sp>
        <p:nvSpPr>
          <p:cNvPr id="26" name="TextBox 26"/>
          <p:cNvSpPr txBox="1"/>
          <p:nvPr/>
        </p:nvSpPr>
        <p:spPr>
          <a:xfrm>
            <a:off x="3076513" y="1512757"/>
            <a:ext cx="3050943" cy="247650"/>
          </a:xfrm>
          <a:prstGeom prst="rect">
            <a:avLst/>
          </a:prstGeom>
        </p:spPr>
        <p:txBody>
          <a:bodyPr lIns="0" tIns="0" rIns="0" bIns="0" rtlCol="0" anchor="t">
            <a:spAutoFit/>
          </a:bodyPr>
          <a:lstStyle/>
          <a:p>
            <a:pPr algn="l">
              <a:lnSpc>
                <a:spcPts val="2099"/>
              </a:lnSpc>
            </a:pPr>
            <a:r>
              <a:rPr lang="en-US" sz="1499" spc="230">
                <a:solidFill>
                  <a:srgbClr val="323B4C"/>
                </a:solidFill>
                <a:latin typeface="Bricolage Grotesque"/>
                <a:ea typeface="Bricolage Grotesque"/>
                <a:cs typeface="Bricolage Grotesque"/>
                <a:sym typeface="Bricolage Grotesque"/>
              </a:rPr>
              <a:t>GRAPHIC DESIGNER</a:t>
            </a:r>
          </a:p>
        </p:txBody>
      </p:sp>
      <p:sp>
        <p:nvSpPr>
          <p:cNvPr id="27" name="TextBox 27"/>
          <p:cNvSpPr txBox="1"/>
          <p:nvPr/>
        </p:nvSpPr>
        <p:spPr>
          <a:xfrm>
            <a:off x="461179" y="4019834"/>
            <a:ext cx="1928782" cy="198120"/>
          </a:xfrm>
          <a:prstGeom prst="rect">
            <a:avLst/>
          </a:prstGeom>
        </p:spPr>
        <p:txBody>
          <a:bodyPr lIns="0" tIns="0" rIns="0" bIns="0" rtlCol="0" anchor="t">
            <a:spAutoFit/>
          </a:bodyPr>
          <a:lstStyle/>
          <a:p>
            <a:pPr algn="just">
              <a:lnSpc>
                <a:spcPts val="1679"/>
              </a:lnSpc>
            </a:pPr>
            <a:r>
              <a:rPr lang="en-US" sz="1199" b="1">
                <a:solidFill>
                  <a:srgbClr val="FFFFFF"/>
                </a:solidFill>
                <a:latin typeface="Bricolage Grotesque Bold"/>
                <a:ea typeface="Bricolage Grotesque Bold"/>
                <a:cs typeface="Bricolage Grotesque Bold"/>
                <a:sym typeface="Bricolage Grotesque Bold"/>
              </a:rPr>
              <a:t>Bachelor of Design</a:t>
            </a:r>
          </a:p>
        </p:txBody>
      </p:sp>
      <p:sp>
        <p:nvSpPr>
          <p:cNvPr id="28" name="TextBox 28"/>
          <p:cNvSpPr txBox="1"/>
          <p:nvPr/>
        </p:nvSpPr>
        <p:spPr>
          <a:xfrm>
            <a:off x="461179" y="5013881"/>
            <a:ext cx="1928782" cy="198120"/>
          </a:xfrm>
          <a:prstGeom prst="rect">
            <a:avLst/>
          </a:prstGeom>
        </p:spPr>
        <p:txBody>
          <a:bodyPr lIns="0" tIns="0" rIns="0" bIns="0" rtlCol="0" anchor="t">
            <a:spAutoFit/>
          </a:bodyPr>
          <a:lstStyle/>
          <a:p>
            <a:pPr algn="just">
              <a:lnSpc>
                <a:spcPts val="1679"/>
              </a:lnSpc>
            </a:pPr>
            <a:r>
              <a:rPr lang="en-US" sz="1199" b="1">
                <a:solidFill>
                  <a:srgbClr val="FFFFFF"/>
                </a:solidFill>
                <a:latin typeface="Bricolage Grotesque Bold"/>
                <a:ea typeface="Bricolage Grotesque Bold"/>
                <a:cs typeface="Bricolage Grotesque Bold"/>
                <a:sym typeface="Bricolage Grotesque Bold"/>
              </a:rPr>
              <a:t>Master of Design</a:t>
            </a:r>
          </a:p>
        </p:txBody>
      </p:sp>
      <p:sp>
        <p:nvSpPr>
          <p:cNvPr id="29" name="TextBox 29"/>
          <p:cNvSpPr txBox="1"/>
          <p:nvPr/>
        </p:nvSpPr>
        <p:spPr>
          <a:xfrm>
            <a:off x="461179" y="4287068"/>
            <a:ext cx="2207661" cy="174625"/>
          </a:xfrm>
          <a:prstGeom prst="rect">
            <a:avLst/>
          </a:prstGeom>
        </p:spPr>
        <p:txBody>
          <a:bodyPr lIns="0" tIns="0" rIns="0" bIns="0" rtlCol="0" anchor="t">
            <a:spAutoFit/>
          </a:bodyPr>
          <a:lstStyle/>
          <a:p>
            <a:pPr algn="l">
              <a:lnSpc>
                <a:spcPts val="1400"/>
              </a:lnSpc>
            </a:pPr>
            <a:r>
              <a:rPr lang="en-US" sz="1000">
                <a:solidFill>
                  <a:srgbClr val="FFFFFF"/>
                </a:solidFill>
                <a:latin typeface="Bricolage Grotesque"/>
                <a:ea typeface="Bricolage Grotesque"/>
                <a:cs typeface="Bricolage Grotesque"/>
                <a:sym typeface="Bricolage Grotesque"/>
              </a:rPr>
              <a:t>Really Great University</a:t>
            </a:r>
          </a:p>
        </p:txBody>
      </p:sp>
      <p:sp>
        <p:nvSpPr>
          <p:cNvPr id="30" name="TextBox 30"/>
          <p:cNvSpPr txBox="1"/>
          <p:nvPr/>
        </p:nvSpPr>
        <p:spPr>
          <a:xfrm>
            <a:off x="461179" y="5278676"/>
            <a:ext cx="2207661" cy="174625"/>
          </a:xfrm>
          <a:prstGeom prst="rect">
            <a:avLst/>
          </a:prstGeom>
        </p:spPr>
        <p:txBody>
          <a:bodyPr lIns="0" tIns="0" rIns="0" bIns="0" rtlCol="0" anchor="t">
            <a:spAutoFit/>
          </a:bodyPr>
          <a:lstStyle/>
          <a:p>
            <a:pPr algn="l">
              <a:lnSpc>
                <a:spcPts val="1400"/>
              </a:lnSpc>
            </a:pPr>
            <a:r>
              <a:rPr lang="en-US" sz="1000">
                <a:solidFill>
                  <a:srgbClr val="FFFFFF"/>
                </a:solidFill>
                <a:latin typeface="Bricolage Grotesque"/>
                <a:ea typeface="Bricolage Grotesque"/>
                <a:cs typeface="Bricolage Grotesque"/>
                <a:sym typeface="Bricolage Grotesque"/>
              </a:rPr>
              <a:t>Really Great University</a:t>
            </a:r>
          </a:p>
        </p:txBody>
      </p:sp>
      <p:sp>
        <p:nvSpPr>
          <p:cNvPr id="31" name="TextBox 31"/>
          <p:cNvSpPr txBox="1"/>
          <p:nvPr/>
        </p:nvSpPr>
        <p:spPr>
          <a:xfrm>
            <a:off x="3076421" y="4836989"/>
            <a:ext cx="2718598" cy="290195"/>
          </a:xfrm>
          <a:prstGeom prst="rect">
            <a:avLst/>
          </a:prstGeom>
        </p:spPr>
        <p:txBody>
          <a:bodyPr lIns="0" tIns="0" rIns="0" bIns="0" rtlCol="0" anchor="t">
            <a:spAutoFit/>
          </a:bodyPr>
          <a:lstStyle/>
          <a:p>
            <a:pPr marL="0" lvl="0" indent="0" algn="l">
              <a:lnSpc>
                <a:spcPts val="2379"/>
              </a:lnSpc>
              <a:spcBef>
                <a:spcPct val="0"/>
              </a:spcBef>
            </a:pPr>
            <a:r>
              <a:rPr lang="en-US" sz="1699" b="1" u="none" strike="noStrike" spc="203">
                <a:solidFill>
                  <a:srgbClr val="323B4C"/>
                </a:solidFill>
                <a:latin typeface="Bricolage Grotesque Bold"/>
                <a:ea typeface="Bricolage Grotesque Bold"/>
                <a:cs typeface="Bricolage Grotesque Bold"/>
                <a:sym typeface="Bricolage Grotesque Bold"/>
              </a:rPr>
              <a:t>Experience</a:t>
            </a:r>
          </a:p>
        </p:txBody>
      </p:sp>
      <p:sp>
        <p:nvSpPr>
          <p:cNvPr id="32" name="TextBox 32"/>
          <p:cNvSpPr txBox="1"/>
          <p:nvPr/>
        </p:nvSpPr>
        <p:spPr>
          <a:xfrm>
            <a:off x="3076421" y="9223078"/>
            <a:ext cx="1566448" cy="290195"/>
          </a:xfrm>
          <a:prstGeom prst="rect">
            <a:avLst/>
          </a:prstGeom>
        </p:spPr>
        <p:txBody>
          <a:bodyPr lIns="0" tIns="0" rIns="0" bIns="0" rtlCol="0" anchor="t">
            <a:spAutoFit/>
          </a:bodyPr>
          <a:lstStyle/>
          <a:p>
            <a:pPr marL="0" lvl="0" indent="0" algn="l">
              <a:lnSpc>
                <a:spcPts val="2379"/>
              </a:lnSpc>
              <a:spcBef>
                <a:spcPct val="0"/>
              </a:spcBef>
            </a:pPr>
            <a:r>
              <a:rPr lang="en-US" sz="1699" b="1" u="none" strike="noStrike" spc="203">
                <a:solidFill>
                  <a:srgbClr val="323B4C"/>
                </a:solidFill>
                <a:latin typeface="Bricolage Grotesque Bold"/>
                <a:ea typeface="Bricolage Grotesque Bold"/>
                <a:cs typeface="Bricolage Grotesque Bold"/>
                <a:sym typeface="Bricolage Grotesque Bold"/>
              </a:rPr>
              <a:t>Reference</a:t>
            </a:r>
          </a:p>
        </p:txBody>
      </p:sp>
      <p:sp>
        <p:nvSpPr>
          <p:cNvPr id="33" name="TextBox 33"/>
          <p:cNvSpPr txBox="1"/>
          <p:nvPr/>
        </p:nvSpPr>
        <p:spPr>
          <a:xfrm>
            <a:off x="461179" y="9223078"/>
            <a:ext cx="1566448" cy="290195"/>
          </a:xfrm>
          <a:prstGeom prst="rect">
            <a:avLst/>
          </a:prstGeom>
        </p:spPr>
        <p:txBody>
          <a:bodyPr lIns="0" tIns="0" rIns="0" bIns="0" rtlCol="0" anchor="t">
            <a:spAutoFit/>
          </a:bodyPr>
          <a:lstStyle/>
          <a:p>
            <a:pPr marL="0" lvl="0" indent="0" algn="l">
              <a:lnSpc>
                <a:spcPts val="2379"/>
              </a:lnSpc>
              <a:spcBef>
                <a:spcPct val="0"/>
              </a:spcBef>
            </a:pPr>
            <a:r>
              <a:rPr lang="en-US" sz="1699" b="1" u="none" strike="noStrike" spc="203">
                <a:solidFill>
                  <a:srgbClr val="FFFFFF"/>
                </a:solidFill>
                <a:latin typeface="Bricolage Grotesque Bold"/>
                <a:ea typeface="Bricolage Grotesque Bold"/>
                <a:cs typeface="Bricolage Grotesque Bold"/>
                <a:sym typeface="Bricolage Grotesque Bold"/>
              </a:rPr>
              <a:t>Language</a:t>
            </a:r>
          </a:p>
        </p:txBody>
      </p:sp>
      <p:sp>
        <p:nvSpPr>
          <p:cNvPr id="34" name="TextBox 34"/>
          <p:cNvSpPr txBox="1"/>
          <p:nvPr/>
        </p:nvSpPr>
        <p:spPr>
          <a:xfrm>
            <a:off x="3076421" y="3563517"/>
            <a:ext cx="2718598" cy="290195"/>
          </a:xfrm>
          <a:prstGeom prst="rect">
            <a:avLst/>
          </a:prstGeom>
        </p:spPr>
        <p:txBody>
          <a:bodyPr lIns="0" tIns="0" rIns="0" bIns="0" rtlCol="0" anchor="t">
            <a:spAutoFit/>
          </a:bodyPr>
          <a:lstStyle/>
          <a:p>
            <a:pPr marL="0" lvl="0" indent="0" algn="l">
              <a:lnSpc>
                <a:spcPts val="2379"/>
              </a:lnSpc>
              <a:spcBef>
                <a:spcPct val="0"/>
              </a:spcBef>
            </a:pPr>
            <a:r>
              <a:rPr lang="en-US" sz="1699" b="1" u="none" strike="noStrike" spc="203">
                <a:solidFill>
                  <a:srgbClr val="323B4C"/>
                </a:solidFill>
                <a:latin typeface="Bricolage Grotesque Bold"/>
                <a:ea typeface="Bricolage Grotesque Bold"/>
                <a:cs typeface="Bricolage Grotesque Bold"/>
                <a:sym typeface="Bricolage Grotesque Bold"/>
              </a:rPr>
              <a:t>About me</a:t>
            </a:r>
          </a:p>
        </p:txBody>
      </p:sp>
      <p:sp>
        <p:nvSpPr>
          <p:cNvPr id="35" name="TextBox 35"/>
          <p:cNvSpPr txBox="1"/>
          <p:nvPr/>
        </p:nvSpPr>
        <p:spPr>
          <a:xfrm>
            <a:off x="461179" y="7372370"/>
            <a:ext cx="2096174" cy="290195"/>
          </a:xfrm>
          <a:prstGeom prst="rect">
            <a:avLst/>
          </a:prstGeom>
        </p:spPr>
        <p:txBody>
          <a:bodyPr lIns="0" tIns="0" rIns="0" bIns="0" rtlCol="0" anchor="t">
            <a:spAutoFit/>
          </a:bodyPr>
          <a:lstStyle/>
          <a:p>
            <a:pPr marL="0" lvl="0" indent="0" algn="l">
              <a:lnSpc>
                <a:spcPts val="2379"/>
              </a:lnSpc>
              <a:spcBef>
                <a:spcPct val="0"/>
              </a:spcBef>
            </a:pPr>
            <a:r>
              <a:rPr lang="en-US" sz="1699" b="1" u="none" strike="noStrike" spc="203">
                <a:solidFill>
                  <a:srgbClr val="FFFFFF"/>
                </a:solidFill>
                <a:latin typeface="Bricolage Grotesque Bold"/>
                <a:ea typeface="Bricolage Grotesque Bold"/>
                <a:cs typeface="Bricolage Grotesque Bold"/>
                <a:sym typeface="Bricolage Grotesque Bold"/>
              </a:rPr>
              <a:t>Skills</a:t>
            </a:r>
          </a:p>
        </p:txBody>
      </p:sp>
      <p:sp>
        <p:nvSpPr>
          <p:cNvPr id="36" name="TextBox 36"/>
          <p:cNvSpPr txBox="1"/>
          <p:nvPr/>
        </p:nvSpPr>
        <p:spPr>
          <a:xfrm>
            <a:off x="461179" y="4477437"/>
            <a:ext cx="2207661" cy="174625"/>
          </a:xfrm>
          <a:prstGeom prst="rect">
            <a:avLst/>
          </a:prstGeom>
        </p:spPr>
        <p:txBody>
          <a:bodyPr lIns="0" tIns="0" rIns="0" bIns="0" rtlCol="0" anchor="t">
            <a:spAutoFit/>
          </a:bodyPr>
          <a:lstStyle/>
          <a:p>
            <a:pPr algn="l">
              <a:lnSpc>
                <a:spcPts val="1400"/>
              </a:lnSpc>
            </a:pPr>
            <a:r>
              <a:rPr lang="en-US" sz="1000">
                <a:solidFill>
                  <a:srgbClr val="FFFFFF"/>
                </a:solidFill>
                <a:latin typeface="Bricolage Grotesque"/>
                <a:ea typeface="Bricolage Grotesque"/>
                <a:cs typeface="Bricolage Grotesque"/>
                <a:sym typeface="Bricolage Grotesque"/>
              </a:rPr>
              <a:t>2012-2016</a:t>
            </a:r>
          </a:p>
        </p:txBody>
      </p:sp>
      <p:sp>
        <p:nvSpPr>
          <p:cNvPr id="37" name="TextBox 37"/>
          <p:cNvSpPr txBox="1"/>
          <p:nvPr/>
        </p:nvSpPr>
        <p:spPr>
          <a:xfrm>
            <a:off x="461179" y="5469045"/>
            <a:ext cx="2207661" cy="174625"/>
          </a:xfrm>
          <a:prstGeom prst="rect">
            <a:avLst/>
          </a:prstGeom>
        </p:spPr>
        <p:txBody>
          <a:bodyPr lIns="0" tIns="0" rIns="0" bIns="0" rtlCol="0" anchor="t">
            <a:spAutoFit/>
          </a:bodyPr>
          <a:lstStyle/>
          <a:p>
            <a:pPr algn="l">
              <a:lnSpc>
                <a:spcPts val="1400"/>
              </a:lnSpc>
            </a:pPr>
            <a:r>
              <a:rPr lang="en-US" sz="1000">
                <a:solidFill>
                  <a:srgbClr val="FFFFFF"/>
                </a:solidFill>
                <a:latin typeface="Bricolage Grotesque"/>
                <a:ea typeface="Bricolage Grotesque"/>
                <a:cs typeface="Bricolage Grotesque"/>
                <a:sym typeface="Bricolage Grotesque"/>
              </a:rPr>
              <a:t>2016-2020</a:t>
            </a:r>
          </a:p>
        </p:txBody>
      </p:sp>
      <p:sp>
        <p:nvSpPr>
          <p:cNvPr id="38" name="TextBox 38"/>
          <p:cNvSpPr txBox="1"/>
          <p:nvPr/>
        </p:nvSpPr>
        <p:spPr>
          <a:xfrm>
            <a:off x="461179" y="4667806"/>
            <a:ext cx="2207661" cy="174625"/>
          </a:xfrm>
          <a:prstGeom prst="rect">
            <a:avLst/>
          </a:prstGeom>
        </p:spPr>
        <p:txBody>
          <a:bodyPr lIns="0" tIns="0" rIns="0" bIns="0" rtlCol="0" anchor="t">
            <a:spAutoFit/>
          </a:bodyPr>
          <a:lstStyle/>
          <a:p>
            <a:pPr algn="l">
              <a:lnSpc>
                <a:spcPts val="1400"/>
              </a:lnSpc>
            </a:pPr>
            <a:r>
              <a:rPr lang="en-US" sz="1000">
                <a:solidFill>
                  <a:srgbClr val="FFFFFF"/>
                </a:solidFill>
                <a:latin typeface="Bricolage Grotesque"/>
                <a:ea typeface="Bricolage Grotesque"/>
                <a:cs typeface="Bricolage Grotesque"/>
                <a:sym typeface="Bricolage Grotesque"/>
              </a:rPr>
              <a:t>123 Anywhere St., Any City</a:t>
            </a:r>
          </a:p>
        </p:txBody>
      </p:sp>
      <p:sp>
        <p:nvSpPr>
          <p:cNvPr id="39" name="TextBox 39"/>
          <p:cNvSpPr txBox="1"/>
          <p:nvPr/>
        </p:nvSpPr>
        <p:spPr>
          <a:xfrm>
            <a:off x="461179" y="5659414"/>
            <a:ext cx="2207661" cy="174625"/>
          </a:xfrm>
          <a:prstGeom prst="rect">
            <a:avLst/>
          </a:prstGeom>
        </p:spPr>
        <p:txBody>
          <a:bodyPr lIns="0" tIns="0" rIns="0" bIns="0" rtlCol="0" anchor="t">
            <a:spAutoFit/>
          </a:bodyPr>
          <a:lstStyle/>
          <a:p>
            <a:pPr algn="l">
              <a:lnSpc>
                <a:spcPts val="1400"/>
              </a:lnSpc>
            </a:pPr>
            <a:r>
              <a:rPr lang="en-US" sz="1000">
                <a:solidFill>
                  <a:srgbClr val="FFFFFF"/>
                </a:solidFill>
                <a:latin typeface="Bricolage Grotesque"/>
                <a:ea typeface="Bricolage Grotesque"/>
                <a:cs typeface="Bricolage Grotesque"/>
                <a:sym typeface="Bricolage Grotesque"/>
              </a:rPr>
              <a:t>123 Anywhere St., Any City</a:t>
            </a:r>
          </a:p>
        </p:txBody>
      </p:sp>
      <p:sp>
        <p:nvSpPr>
          <p:cNvPr id="40" name="TextBox 40"/>
          <p:cNvSpPr txBox="1"/>
          <p:nvPr/>
        </p:nvSpPr>
        <p:spPr>
          <a:xfrm>
            <a:off x="461179" y="7841814"/>
            <a:ext cx="1259935" cy="165100"/>
          </a:xfrm>
          <a:prstGeom prst="rect">
            <a:avLst/>
          </a:prstGeom>
        </p:spPr>
        <p:txBody>
          <a:bodyPr lIns="0" tIns="0" rIns="0" bIns="0" rtlCol="0" anchor="t">
            <a:spAutoFit/>
          </a:bodyPr>
          <a:lstStyle/>
          <a:p>
            <a:pPr algn="l">
              <a:lnSpc>
                <a:spcPts val="1399"/>
              </a:lnSpc>
            </a:pPr>
            <a:r>
              <a:rPr lang="en-US" sz="999">
                <a:solidFill>
                  <a:srgbClr val="FFFFFF"/>
                </a:solidFill>
                <a:latin typeface="Bricolage Grotesque"/>
                <a:ea typeface="Bricolage Grotesque"/>
                <a:cs typeface="Bricolage Grotesque"/>
                <a:sym typeface="Bricolage Grotesque"/>
              </a:rPr>
              <a:t>Organized</a:t>
            </a:r>
          </a:p>
        </p:txBody>
      </p:sp>
      <p:sp>
        <p:nvSpPr>
          <p:cNvPr id="41" name="TextBox 41"/>
          <p:cNvSpPr txBox="1"/>
          <p:nvPr/>
        </p:nvSpPr>
        <p:spPr>
          <a:xfrm>
            <a:off x="461179" y="8109007"/>
            <a:ext cx="1259935" cy="165100"/>
          </a:xfrm>
          <a:prstGeom prst="rect">
            <a:avLst/>
          </a:prstGeom>
        </p:spPr>
        <p:txBody>
          <a:bodyPr lIns="0" tIns="0" rIns="0" bIns="0" rtlCol="0" anchor="t">
            <a:spAutoFit/>
          </a:bodyPr>
          <a:lstStyle/>
          <a:p>
            <a:pPr algn="l">
              <a:lnSpc>
                <a:spcPts val="1399"/>
              </a:lnSpc>
            </a:pPr>
            <a:r>
              <a:rPr lang="en-US" sz="999">
                <a:solidFill>
                  <a:srgbClr val="FFFFFF"/>
                </a:solidFill>
                <a:latin typeface="Bricolage Grotesque"/>
                <a:ea typeface="Bricolage Grotesque"/>
                <a:cs typeface="Bricolage Grotesque"/>
                <a:sym typeface="Bricolage Grotesque"/>
              </a:rPr>
              <a:t>Creativity</a:t>
            </a:r>
          </a:p>
        </p:txBody>
      </p:sp>
      <p:sp>
        <p:nvSpPr>
          <p:cNvPr id="42" name="TextBox 42"/>
          <p:cNvSpPr txBox="1"/>
          <p:nvPr/>
        </p:nvSpPr>
        <p:spPr>
          <a:xfrm>
            <a:off x="461179" y="8913003"/>
            <a:ext cx="1219105" cy="165100"/>
          </a:xfrm>
          <a:prstGeom prst="rect">
            <a:avLst/>
          </a:prstGeom>
        </p:spPr>
        <p:txBody>
          <a:bodyPr lIns="0" tIns="0" rIns="0" bIns="0" rtlCol="0" anchor="t">
            <a:spAutoFit/>
          </a:bodyPr>
          <a:lstStyle/>
          <a:p>
            <a:pPr algn="l">
              <a:lnSpc>
                <a:spcPts val="1399"/>
              </a:lnSpc>
            </a:pPr>
            <a:r>
              <a:rPr lang="en-US" sz="999">
                <a:solidFill>
                  <a:srgbClr val="FFFFFF"/>
                </a:solidFill>
                <a:latin typeface="Bricolage Grotesque"/>
                <a:ea typeface="Bricolage Grotesque"/>
                <a:cs typeface="Bricolage Grotesque"/>
                <a:sym typeface="Bricolage Grotesque"/>
              </a:rPr>
              <a:t>Critical thinking</a:t>
            </a:r>
          </a:p>
        </p:txBody>
      </p:sp>
      <p:sp>
        <p:nvSpPr>
          <p:cNvPr id="43" name="TextBox 43"/>
          <p:cNvSpPr txBox="1"/>
          <p:nvPr/>
        </p:nvSpPr>
        <p:spPr>
          <a:xfrm>
            <a:off x="461179" y="8376200"/>
            <a:ext cx="1219105" cy="165100"/>
          </a:xfrm>
          <a:prstGeom prst="rect">
            <a:avLst/>
          </a:prstGeom>
        </p:spPr>
        <p:txBody>
          <a:bodyPr lIns="0" tIns="0" rIns="0" bIns="0" rtlCol="0" anchor="t">
            <a:spAutoFit/>
          </a:bodyPr>
          <a:lstStyle/>
          <a:p>
            <a:pPr algn="l">
              <a:lnSpc>
                <a:spcPts val="1399"/>
              </a:lnSpc>
            </a:pPr>
            <a:r>
              <a:rPr lang="en-US" sz="999">
                <a:solidFill>
                  <a:srgbClr val="FFFFFF"/>
                </a:solidFill>
                <a:latin typeface="Bricolage Grotesque"/>
                <a:ea typeface="Bricolage Grotesque"/>
                <a:cs typeface="Bricolage Grotesque"/>
                <a:sym typeface="Bricolage Grotesque"/>
              </a:rPr>
              <a:t>Teamwork</a:t>
            </a:r>
          </a:p>
        </p:txBody>
      </p:sp>
      <p:sp>
        <p:nvSpPr>
          <p:cNvPr id="44" name="TextBox 44"/>
          <p:cNvSpPr txBox="1"/>
          <p:nvPr/>
        </p:nvSpPr>
        <p:spPr>
          <a:xfrm>
            <a:off x="461179" y="8643392"/>
            <a:ext cx="1259935" cy="165100"/>
          </a:xfrm>
          <a:prstGeom prst="rect">
            <a:avLst/>
          </a:prstGeom>
        </p:spPr>
        <p:txBody>
          <a:bodyPr lIns="0" tIns="0" rIns="0" bIns="0" rtlCol="0" anchor="t">
            <a:spAutoFit/>
          </a:bodyPr>
          <a:lstStyle/>
          <a:p>
            <a:pPr algn="l">
              <a:lnSpc>
                <a:spcPts val="1399"/>
              </a:lnSpc>
            </a:pPr>
            <a:r>
              <a:rPr lang="en-US" sz="999">
                <a:solidFill>
                  <a:srgbClr val="FFFFFF"/>
                </a:solidFill>
                <a:latin typeface="Bricolage Grotesque"/>
                <a:ea typeface="Bricolage Grotesque"/>
                <a:cs typeface="Bricolage Grotesque"/>
                <a:sym typeface="Bricolage Grotesque"/>
              </a:rPr>
              <a:t>Meeting deadlines</a:t>
            </a:r>
          </a:p>
        </p:txBody>
      </p:sp>
      <p:sp>
        <p:nvSpPr>
          <p:cNvPr id="45" name="TextBox 45"/>
          <p:cNvSpPr txBox="1"/>
          <p:nvPr/>
        </p:nvSpPr>
        <p:spPr>
          <a:xfrm>
            <a:off x="3076421" y="9700497"/>
            <a:ext cx="1797874" cy="165100"/>
          </a:xfrm>
          <a:prstGeom prst="rect">
            <a:avLst/>
          </a:prstGeom>
        </p:spPr>
        <p:txBody>
          <a:bodyPr lIns="0" tIns="0" rIns="0" bIns="0" rtlCol="0" anchor="t">
            <a:spAutoFit/>
          </a:bodyPr>
          <a:lstStyle/>
          <a:p>
            <a:pPr algn="just">
              <a:lnSpc>
                <a:spcPts val="1399"/>
              </a:lnSpc>
            </a:pPr>
            <a:r>
              <a:rPr lang="en-US" sz="999">
                <a:solidFill>
                  <a:srgbClr val="000000"/>
                </a:solidFill>
                <a:latin typeface="Bricolage Grotesque"/>
                <a:ea typeface="Bricolage Grotesque"/>
                <a:cs typeface="Bricolage Grotesque"/>
                <a:sym typeface="Bricolage Grotesque"/>
              </a:rPr>
              <a:t>Alfredo Torres | Director</a:t>
            </a:r>
          </a:p>
        </p:txBody>
      </p:sp>
      <p:sp>
        <p:nvSpPr>
          <p:cNvPr id="46" name="TextBox 46"/>
          <p:cNvSpPr txBox="1"/>
          <p:nvPr/>
        </p:nvSpPr>
        <p:spPr>
          <a:xfrm>
            <a:off x="461179" y="9712086"/>
            <a:ext cx="779826" cy="165100"/>
          </a:xfrm>
          <a:prstGeom prst="rect">
            <a:avLst/>
          </a:prstGeom>
        </p:spPr>
        <p:txBody>
          <a:bodyPr lIns="0" tIns="0" rIns="0" bIns="0" rtlCol="0" anchor="t">
            <a:spAutoFit/>
          </a:bodyPr>
          <a:lstStyle/>
          <a:p>
            <a:pPr algn="just">
              <a:lnSpc>
                <a:spcPts val="1399"/>
              </a:lnSpc>
            </a:pPr>
            <a:r>
              <a:rPr lang="en-US" sz="999">
                <a:solidFill>
                  <a:srgbClr val="FFFFFF"/>
                </a:solidFill>
                <a:latin typeface="Bricolage Grotesque"/>
                <a:ea typeface="Bricolage Grotesque"/>
                <a:cs typeface="Bricolage Grotesque"/>
                <a:sym typeface="Bricolage Grotesque"/>
              </a:rPr>
              <a:t>French</a:t>
            </a:r>
          </a:p>
        </p:txBody>
      </p:sp>
      <p:sp>
        <p:nvSpPr>
          <p:cNvPr id="47" name="TextBox 47"/>
          <p:cNvSpPr txBox="1"/>
          <p:nvPr/>
        </p:nvSpPr>
        <p:spPr>
          <a:xfrm>
            <a:off x="3076421" y="9921528"/>
            <a:ext cx="1865640" cy="165100"/>
          </a:xfrm>
          <a:prstGeom prst="rect">
            <a:avLst/>
          </a:prstGeom>
        </p:spPr>
        <p:txBody>
          <a:bodyPr lIns="0" tIns="0" rIns="0" bIns="0" rtlCol="0" anchor="t">
            <a:spAutoFit/>
          </a:bodyPr>
          <a:lstStyle/>
          <a:p>
            <a:pPr algn="just">
              <a:lnSpc>
                <a:spcPts val="1399"/>
              </a:lnSpc>
            </a:pPr>
            <a:r>
              <a:rPr lang="en-US" sz="999">
                <a:solidFill>
                  <a:srgbClr val="000000"/>
                </a:solidFill>
                <a:latin typeface="Bricolage Grotesque"/>
                <a:ea typeface="Bricolage Grotesque"/>
                <a:cs typeface="Bricolage Grotesque"/>
                <a:sym typeface="Bricolage Grotesque"/>
              </a:rPr>
              <a:t>Aldenaire &amp; Partners</a:t>
            </a:r>
          </a:p>
        </p:txBody>
      </p:sp>
      <p:sp>
        <p:nvSpPr>
          <p:cNvPr id="48" name="TextBox 48"/>
          <p:cNvSpPr txBox="1"/>
          <p:nvPr/>
        </p:nvSpPr>
        <p:spPr>
          <a:xfrm>
            <a:off x="461179" y="9941178"/>
            <a:ext cx="736852" cy="165100"/>
          </a:xfrm>
          <a:prstGeom prst="rect">
            <a:avLst/>
          </a:prstGeom>
        </p:spPr>
        <p:txBody>
          <a:bodyPr lIns="0" tIns="0" rIns="0" bIns="0" rtlCol="0" anchor="t">
            <a:spAutoFit/>
          </a:bodyPr>
          <a:lstStyle/>
          <a:p>
            <a:pPr algn="just">
              <a:lnSpc>
                <a:spcPts val="1399"/>
              </a:lnSpc>
            </a:pPr>
            <a:r>
              <a:rPr lang="en-US" sz="999">
                <a:solidFill>
                  <a:srgbClr val="FFFFFF"/>
                </a:solidFill>
                <a:latin typeface="Bricolage Grotesque"/>
                <a:ea typeface="Bricolage Grotesque"/>
                <a:cs typeface="Bricolage Grotesque"/>
                <a:sym typeface="Bricolage Grotesque"/>
              </a:rPr>
              <a:t>Spanish</a:t>
            </a:r>
          </a:p>
        </p:txBody>
      </p:sp>
      <p:sp>
        <p:nvSpPr>
          <p:cNvPr id="49" name="TextBox 49"/>
          <p:cNvSpPr txBox="1"/>
          <p:nvPr/>
        </p:nvSpPr>
        <p:spPr>
          <a:xfrm>
            <a:off x="3076421" y="10160746"/>
            <a:ext cx="1797874" cy="174625"/>
          </a:xfrm>
          <a:prstGeom prst="rect">
            <a:avLst/>
          </a:prstGeom>
        </p:spPr>
        <p:txBody>
          <a:bodyPr lIns="0" tIns="0" rIns="0" bIns="0" rtlCol="0" anchor="t">
            <a:spAutoFit/>
          </a:bodyPr>
          <a:lstStyle/>
          <a:p>
            <a:pPr algn="l">
              <a:lnSpc>
                <a:spcPts val="1400"/>
              </a:lnSpc>
            </a:pPr>
            <a:r>
              <a:rPr lang="en-US" sz="1000">
                <a:solidFill>
                  <a:srgbClr val="000000"/>
                </a:solidFill>
                <a:latin typeface="Bricolage Grotesque"/>
                <a:ea typeface="Bricolage Grotesque"/>
                <a:cs typeface="Bricolage Grotesque"/>
                <a:sym typeface="Bricolage Grotesque"/>
              </a:rPr>
              <a:t>+123-456-7890</a:t>
            </a:r>
          </a:p>
        </p:txBody>
      </p:sp>
      <p:sp>
        <p:nvSpPr>
          <p:cNvPr id="50" name="TextBox 50"/>
          <p:cNvSpPr txBox="1"/>
          <p:nvPr/>
        </p:nvSpPr>
        <p:spPr>
          <a:xfrm>
            <a:off x="461179" y="10160746"/>
            <a:ext cx="783224" cy="174625"/>
          </a:xfrm>
          <a:prstGeom prst="rect">
            <a:avLst/>
          </a:prstGeom>
        </p:spPr>
        <p:txBody>
          <a:bodyPr lIns="0" tIns="0" rIns="0" bIns="0" rtlCol="0" anchor="t">
            <a:spAutoFit/>
          </a:bodyPr>
          <a:lstStyle/>
          <a:p>
            <a:pPr algn="l">
              <a:lnSpc>
                <a:spcPts val="1400"/>
              </a:lnSpc>
            </a:pPr>
            <a:r>
              <a:rPr lang="en-US" sz="1000">
                <a:solidFill>
                  <a:srgbClr val="FFFFFF"/>
                </a:solidFill>
                <a:latin typeface="Bricolage Grotesque"/>
                <a:ea typeface="Bricolage Grotesque"/>
                <a:cs typeface="Bricolage Grotesque"/>
                <a:sym typeface="Bricolage Grotesque"/>
              </a:rPr>
              <a:t>English</a:t>
            </a:r>
          </a:p>
        </p:txBody>
      </p:sp>
      <p:sp>
        <p:nvSpPr>
          <p:cNvPr id="51" name="TextBox 51"/>
          <p:cNvSpPr txBox="1"/>
          <p:nvPr/>
        </p:nvSpPr>
        <p:spPr>
          <a:xfrm>
            <a:off x="5780482" y="10154396"/>
            <a:ext cx="1050621" cy="180975"/>
          </a:xfrm>
          <a:prstGeom prst="rect">
            <a:avLst/>
          </a:prstGeom>
        </p:spPr>
        <p:txBody>
          <a:bodyPr lIns="0" tIns="0" rIns="0" bIns="0" rtlCol="0" anchor="t">
            <a:spAutoFit/>
          </a:bodyPr>
          <a:lstStyle/>
          <a:p>
            <a:pPr marL="0" lvl="1" indent="0" algn="l">
              <a:lnSpc>
                <a:spcPts val="1400"/>
              </a:lnSpc>
              <a:spcBef>
                <a:spcPct val="0"/>
              </a:spcBef>
            </a:pPr>
            <a:r>
              <a:rPr lang="en-US" sz="1000">
                <a:solidFill>
                  <a:srgbClr val="000000"/>
                </a:solidFill>
                <a:latin typeface="Bricolage Grotesque"/>
                <a:ea typeface="Bricolage Grotesque"/>
                <a:cs typeface="Bricolage Grotesque"/>
                <a:sym typeface="Bricolage Grotesque"/>
              </a:rPr>
              <a:t>+123-456-7890</a:t>
            </a:r>
          </a:p>
        </p:txBody>
      </p:sp>
      <p:sp>
        <p:nvSpPr>
          <p:cNvPr id="52" name="TextBox 52"/>
          <p:cNvSpPr txBox="1"/>
          <p:nvPr/>
        </p:nvSpPr>
        <p:spPr>
          <a:xfrm>
            <a:off x="5780482" y="9700497"/>
            <a:ext cx="1779518" cy="165100"/>
          </a:xfrm>
          <a:prstGeom prst="rect">
            <a:avLst/>
          </a:prstGeom>
        </p:spPr>
        <p:txBody>
          <a:bodyPr lIns="0" tIns="0" rIns="0" bIns="0" rtlCol="0" anchor="t">
            <a:spAutoFit/>
          </a:bodyPr>
          <a:lstStyle/>
          <a:p>
            <a:pPr marL="0" lvl="1" indent="0" algn="just">
              <a:lnSpc>
                <a:spcPts val="1399"/>
              </a:lnSpc>
              <a:spcBef>
                <a:spcPct val="0"/>
              </a:spcBef>
            </a:pPr>
            <a:r>
              <a:rPr lang="en-US" sz="999" u="none" strike="noStrike">
                <a:solidFill>
                  <a:srgbClr val="000000"/>
                </a:solidFill>
                <a:latin typeface="Bricolage Grotesque"/>
                <a:ea typeface="Bricolage Grotesque"/>
                <a:cs typeface="Bricolage Grotesque"/>
                <a:sym typeface="Bricolage Grotesque"/>
              </a:rPr>
              <a:t>Harumi Kobayashi | CEO</a:t>
            </a:r>
          </a:p>
        </p:txBody>
      </p:sp>
      <p:sp>
        <p:nvSpPr>
          <p:cNvPr id="53" name="TextBox 53"/>
          <p:cNvSpPr txBox="1"/>
          <p:nvPr/>
        </p:nvSpPr>
        <p:spPr>
          <a:xfrm>
            <a:off x="5780482" y="9921528"/>
            <a:ext cx="1765135" cy="165100"/>
          </a:xfrm>
          <a:prstGeom prst="rect">
            <a:avLst/>
          </a:prstGeom>
        </p:spPr>
        <p:txBody>
          <a:bodyPr lIns="0" tIns="0" rIns="0" bIns="0" rtlCol="0" anchor="t">
            <a:spAutoFit/>
          </a:bodyPr>
          <a:lstStyle/>
          <a:p>
            <a:pPr marL="0" lvl="1" indent="0" algn="just">
              <a:lnSpc>
                <a:spcPts val="1399"/>
              </a:lnSpc>
              <a:spcBef>
                <a:spcPct val="0"/>
              </a:spcBef>
            </a:pPr>
            <a:r>
              <a:rPr lang="en-US" sz="999">
                <a:solidFill>
                  <a:srgbClr val="000000"/>
                </a:solidFill>
                <a:latin typeface="Bricolage Grotesque"/>
                <a:ea typeface="Bricolage Grotesque"/>
                <a:cs typeface="Bricolage Grotesque"/>
                <a:sym typeface="Bricolage Grotesque"/>
              </a:rPr>
              <a:t>Ingoude Company</a:t>
            </a:r>
          </a:p>
        </p:txBody>
      </p:sp>
      <p:sp>
        <p:nvSpPr>
          <p:cNvPr id="54" name="TextBox 54"/>
          <p:cNvSpPr txBox="1"/>
          <p:nvPr/>
        </p:nvSpPr>
        <p:spPr>
          <a:xfrm>
            <a:off x="3076513" y="581212"/>
            <a:ext cx="3447988" cy="912495"/>
          </a:xfrm>
          <a:prstGeom prst="rect">
            <a:avLst/>
          </a:prstGeom>
        </p:spPr>
        <p:txBody>
          <a:bodyPr lIns="0" tIns="0" rIns="0" bIns="0" rtlCol="0" anchor="t">
            <a:spAutoFit/>
          </a:bodyPr>
          <a:lstStyle/>
          <a:p>
            <a:pPr algn="l">
              <a:lnSpc>
                <a:spcPts val="3569"/>
              </a:lnSpc>
            </a:pPr>
            <a:r>
              <a:rPr lang="en-US" sz="3399" b="1">
                <a:solidFill>
                  <a:srgbClr val="323B4C"/>
                </a:solidFill>
                <a:latin typeface="Bricolage Grotesque Bold"/>
                <a:ea typeface="Bricolage Grotesque Bold"/>
                <a:cs typeface="Bricolage Grotesque Bold"/>
                <a:sym typeface="Bricolage Grotesque Bold"/>
              </a:rPr>
              <a:t>ADELINE</a:t>
            </a:r>
          </a:p>
          <a:p>
            <a:pPr marL="0" lvl="1" indent="0" algn="l">
              <a:lnSpc>
                <a:spcPts val="3569"/>
              </a:lnSpc>
            </a:pPr>
            <a:r>
              <a:rPr lang="en-US" sz="3399" b="1">
                <a:solidFill>
                  <a:srgbClr val="323B4C"/>
                </a:solidFill>
                <a:latin typeface="Bricolage Grotesque Bold"/>
                <a:ea typeface="Bricolage Grotesque Bold"/>
                <a:cs typeface="Bricolage Grotesque Bold"/>
                <a:sym typeface="Bricolage Grotesque Bold"/>
              </a:rPr>
              <a:t>PALMERSTON</a:t>
            </a:r>
          </a:p>
        </p:txBody>
      </p:sp>
      <p:sp>
        <p:nvSpPr>
          <p:cNvPr id="55" name="TextBox 55"/>
          <p:cNvSpPr txBox="1"/>
          <p:nvPr/>
        </p:nvSpPr>
        <p:spPr>
          <a:xfrm>
            <a:off x="609964" y="2493657"/>
            <a:ext cx="888894" cy="173354"/>
          </a:xfrm>
          <a:prstGeom prst="rect">
            <a:avLst/>
          </a:prstGeom>
        </p:spPr>
        <p:txBody>
          <a:bodyPr lIns="0" tIns="0" rIns="0" bIns="0" rtlCol="0" anchor="t">
            <a:spAutoFit/>
          </a:bodyPr>
          <a:lstStyle/>
          <a:p>
            <a:pPr algn="l">
              <a:lnSpc>
                <a:spcPts val="1440"/>
              </a:lnSpc>
            </a:pPr>
            <a:r>
              <a:rPr lang="en-US" sz="900">
                <a:solidFill>
                  <a:srgbClr val="FFFFFF"/>
                </a:solidFill>
                <a:latin typeface="Bricolage Grotesque"/>
                <a:ea typeface="Bricolage Grotesque"/>
                <a:cs typeface="Bricolage Grotesque"/>
                <a:sym typeface="Bricolage Grotesque"/>
              </a:rPr>
              <a:t>+123-456-7890</a:t>
            </a:r>
          </a:p>
        </p:txBody>
      </p:sp>
      <p:sp>
        <p:nvSpPr>
          <p:cNvPr id="56" name="TextBox 56"/>
          <p:cNvSpPr txBox="1"/>
          <p:nvPr/>
        </p:nvSpPr>
        <p:spPr>
          <a:xfrm>
            <a:off x="2089733" y="2493657"/>
            <a:ext cx="1407591" cy="173354"/>
          </a:xfrm>
          <a:prstGeom prst="rect">
            <a:avLst/>
          </a:prstGeom>
        </p:spPr>
        <p:txBody>
          <a:bodyPr lIns="0" tIns="0" rIns="0" bIns="0" rtlCol="0" anchor="t">
            <a:spAutoFit/>
          </a:bodyPr>
          <a:lstStyle/>
          <a:p>
            <a:pPr algn="l">
              <a:lnSpc>
                <a:spcPts val="1440"/>
              </a:lnSpc>
            </a:pPr>
            <a:r>
              <a:rPr lang="en-US" sz="900">
                <a:solidFill>
                  <a:srgbClr val="FFFFFF"/>
                </a:solidFill>
                <a:latin typeface="Bricolage Grotesque"/>
                <a:ea typeface="Bricolage Grotesque"/>
                <a:cs typeface="Bricolage Grotesque"/>
                <a:sym typeface="Bricolage Grotesque"/>
              </a:rPr>
              <a:t>hello@reallygreatsite.com</a:t>
            </a:r>
          </a:p>
        </p:txBody>
      </p:sp>
      <p:sp>
        <p:nvSpPr>
          <p:cNvPr id="57" name="TextBox 57"/>
          <p:cNvSpPr txBox="1"/>
          <p:nvPr/>
        </p:nvSpPr>
        <p:spPr>
          <a:xfrm>
            <a:off x="5795019" y="2493657"/>
            <a:ext cx="1458964" cy="173354"/>
          </a:xfrm>
          <a:prstGeom prst="rect">
            <a:avLst/>
          </a:prstGeom>
        </p:spPr>
        <p:txBody>
          <a:bodyPr lIns="0" tIns="0" rIns="0" bIns="0" rtlCol="0" anchor="t">
            <a:spAutoFit/>
          </a:bodyPr>
          <a:lstStyle/>
          <a:p>
            <a:pPr algn="l">
              <a:lnSpc>
                <a:spcPts val="1440"/>
              </a:lnSpc>
            </a:pPr>
            <a:r>
              <a:rPr lang="en-US" sz="900">
                <a:solidFill>
                  <a:srgbClr val="FFFFFF"/>
                </a:solidFill>
                <a:latin typeface="Bricolage Grotesque"/>
                <a:ea typeface="Bricolage Grotesque"/>
                <a:cs typeface="Bricolage Grotesque"/>
                <a:sym typeface="Bricolage Grotesque"/>
              </a:rPr>
              <a:t>123 Anywhere St., Any City</a:t>
            </a:r>
          </a:p>
        </p:txBody>
      </p:sp>
      <p:sp>
        <p:nvSpPr>
          <p:cNvPr id="58" name="TextBox 58"/>
          <p:cNvSpPr txBox="1"/>
          <p:nvPr/>
        </p:nvSpPr>
        <p:spPr>
          <a:xfrm>
            <a:off x="3925998" y="2493657"/>
            <a:ext cx="1407591" cy="173354"/>
          </a:xfrm>
          <a:prstGeom prst="rect">
            <a:avLst/>
          </a:prstGeom>
        </p:spPr>
        <p:txBody>
          <a:bodyPr lIns="0" tIns="0" rIns="0" bIns="0" rtlCol="0" anchor="t">
            <a:spAutoFit/>
          </a:bodyPr>
          <a:lstStyle/>
          <a:p>
            <a:pPr algn="l">
              <a:lnSpc>
                <a:spcPts val="1440"/>
              </a:lnSpc>
            </a:pPr>
            <a:r>
              <a:rPr lang="en-US" sz="900">
                <a:solidFill>
                  <a:srgbClr val="FFFFFF"/>
                </a:solidFill>
                <a:latin typeface="Bricolage Grotesque"/>
                <a:ea typeface="Bricolage Grotesque"/>
                <a:cs typeface="Bricolage Grotesque"/>
                <a:sym typeface="Bricolage Grotesque"/>
              </a:rPr>
              <a:t>www.reallygreatsite.com</a:t>
            </a:r>
          </a:p>
        </p:txBody>
      </p:sp>
      <p:sp>
        <p:nvSpPr>
          <p:cNvPr id="59" name="TextBox 59"/>
          <p:cNvSpPr txBox="1"/>
          <p:nvPr/>
        </p:nvSpPr>
        <p:spPr>
          <a:xfrm>
            <a:off x="461179" y="6065137"/>
            <a:ext cx="2224326" cy="290195"/>
          </a:xfrm>
          <a:prstGeom prst="rect">
            <a:avLst/>
          </a:prstGeom>
        </p:spPr>
        <p:txBody>
          <a:bodyPr lIns="0" tIns="0" rIns="0" bIns="0" rtlCol="0" anchor="t">
            <a:spAutoFit/>
          </a:bodyPr>
          <a:lstStyle/>
          <a:p>
            <a:pPr marL="0" lvl="0" indent="0" algn="l">
              <a:lnSpc>
                <a:spcPts val="2379"/>
              </a:lnSpc>
              <a:spcBef>
                <a:spcPct val="0"/>
              </a:spcBef>
            </a:pPr>
            <a:r>
              <a:rPr lang="en-US" sz="1699" b="1" u="none" strike="noStrike" spc="203">
                <a:solidFill>
                  <a:srgbClr val="FFFFFF"/>
                </a:solidFill>
                <a:latin typeface="Bricolage Grotesque Bold"/>
                <a:ea typeface="Bricolage Grotesque Bold"/>
                <a:cs typeface="Bricolage Grotesque Bold"/>
                <a:sym typeface="Bricolage Grotesque Bold"/>
              </a:rPr>
              <a:t>Certifications</a:t>
            </a:r>
          </a:p>
        </p:txBody>
      </p:sp>
      <p:sp>
        <p:nvSpPr>
          <p:cNvPr id="60" name="TextBox 60"/>
          <p:cNvSpPr txBox="1"/>
          <p:nvPr/>
        </p:nvSpPr>
        <p:spPr>
          <a:xfrm>
            <a:off x="461179" y="6604020"/>
            <a:ext cx="2096174" cy="174625"/>
          </a:xfrm>
          <a:prstGeom prst="rect">
            <a:avLst/>
          </a:prstGeom>
        </p:spPr>
        <p:txBody>
          <a:bodyPr lIns="0" tIns="0" rIns="0" bIns="0" rtlCol="0" anchor="t">
            <a:spAutoFit/>
          </a:bodyPr>
          <a:lstStyle/>
          <a:p>
            <a:pPr marL="215901" lvl="1" indent="-107951" algn="l">
              <a:lnSpc>
                <a:spcPts val="1400"/>
              </a:lnSpc>
              <a:buFont typeface="Arial"/>
              <a:buChar char="•"/>
            </a:pPr>
            <a:r>
              <a:rPr lang="en-US" sz="1000">
                <a:solidFill>
                  <a:srgbClr val="FFFFFF"/>
                </a:solidFill>
                <a:latin typeface="Bricolage Grotesque"/>
                <a:ea typeface="Bricolage Grotesque"/>
                <a:cs typeface="Bricolage Grotesque"/>
                <a:sym typeface="Bricolage Grotesque"/>
              </a:rPr>
              <a:t>Certified Graphic Designer.</a:t>
            </a:r>
          </a:p>
        </p:txBody>
      </p:sp>
      <p:sp>
        <p:nvSpPr>
          <p:cNvPr id="61" name="TextBox 61"/>
          <p:cNvSpPr txBox="1"/>
          <p:nvPr/>
        </p:nvSpPr>
        <p:spPr>
          <a:xfrm>
            <a:off x="461179" y="6845320"/>
            <a:ext cx="2096174" cy="346075"/>
          </a:xfrm>
          <a:prstGeom prst="rect">
            <a:avLst/>
          </a:prstGeom>
        </p:spPr>
        <p:txBody>
          <a:bodyPr lIns="0" tIns="0" rIns="0" bIns="0" rtlCol="0" anchor="t">
            <a:spAutoFit/>
          </a:bodyPr>
          <a:lstStyle/>
          <a:p>
            <a:pPr marL="215901" lvl="1" indent="-107951" algn="l">
              <a:lnSpc>
                <a:spcPts val="1400"/>
              </a:lnSpc>
              <a:buFont typeface="Arial"/>
              <a:buChar char="•"/>
            </a:pPr>
            <a:r>
              <a:rPr lang="en-US" sz="1000">
                <a:solidFill>
                  <a:srgbClr val="FFFFFF"/>
                </a:solidFill>
                <a:latin typeface="Bricolage Grotesque"/>
                <a:ea typeface="Bricolage Grotesque"/>
                <a:cs typeface="Bricolage Grotesque"/>
                <a:sym typeface="Bricolage Grotesque"/>
              </a:rPr>
              <a:t>User Experience (UX) Design Certificate.</a:t>
            </a:r>
          </a:p>
        </p:txBody>
      </p:sp>
      <p:sp>
        <p:nvSpPr>
          <p:cNvPr id="62" name="TextBox 62"/>
          <p:cNvSpPr txBox="1"/>
          <p:nvPr/>
        </p:nvSpPr>
        <p:spPr>
          <a:xfrm>
            <a:off x="3076421" y="5278676"/>
            <a:ext cx="2534933" cy="224155"/>
          </a:xfrm>
          <a:prstGeom prst="rect">
            <a:avLst/>
          </a:prstGeom>
        </p:spPr>
        <p:txBody>
          <a:bodyPr lIns="0" tIns="0" rIns="0" bIns="0" rtlCol="0" anchor="t">
            <a:spAutoFit/>
          </a:bodyPr>
          <a:lstStyle/>
          <a:p>
            <a:pPr algn="just">
              <a:lnSpc>
                <a:spcPts val="1819"/>
              </a:lnSpc>
            </a:pPr>
            <a:r>
              <a:rPr lang="en-US" sz="1299" b="1">
                <a:solidFill>
                  <a:srgbClr val="000000"/>
                </a:solidFill>
                <a:latin typeface="Bricolage Grotesque Bold"/>
                <a:ea typeface="Bricolage Grotesque Bold"/>
                <a:cs typeface="Bricolage Grotesque Bold"/>
                <a:sym typeface="Bricolage Grotesque Bold"/>
              </a:rPr>
              <a:t>Graphic Designer</a:t>
            </a:r>
          </a:p>
        </p:txBody>
      </p:sp>
      <p:sp>
        <p:nvSpPr>
          <p:cNvPr id="63" name="TextBox 63"/>
          <p:cNvSpPr txBox="1"/>
          <p:nvPr/>
        </p:nvSpPr>
        <p:spPr>
          <a:xfrm>
            <a:off x="3076421" y="6566553"/>
            <a:ext cx="2528136" cy="224155"/>
          </a:xfrm>
          <a:prstGeom prst="rect">
            <a:avLst/>
          </a:prstGeom>
        </p:spPr>
        <p:txBody>
          <a:bodyPr lIns="0" tIns="0" rIns="0" bIns="0" rtlCol="0" anchor="t">
            <a:spAutoFit/>
          </a:bodyPr>
          <a:lstStyle/>
          <a:p>
            <a:pPr algn="just">
              <a:lnSpc>
                <a:spcPts val="1819"/>
              </a:lnSpc>
            </a:pPr>
            <a:r>
              <a:rPr lang="en-US" sz="1299" b="1">
                <a:solidFill>
                  <a:srgbClr val="000000"/>
                </a:solidFill>
                <a:latin typeface="Bricolage Grotesque Bold"/>
                <a:ea typeface="Bricolage Grotesque Bold"/>
                <a:cs typeface="Bricolage Grotesque Bold"/>
                <a:sym typeface="Bricolage Grotesque Bold"/>
              </a:rPr>
              <a:t>Graphic Designer</a:t>
            </a:r>
          </a:p>
        </p:txBody>
      </p:sp>
      <p:sp>
        <p:nvSpPr>
          <p:cNvPr id="64" name="TextBox 64"/>
          <p:cNvSpPr txBox="1"/>
          <p:nvPr/>
        </p:nvSpPr>
        <p:spPr>
          <a:xfrm>
            <a:off x="3076421" y="7874405"/>
            <a:ext cx="2528136" cy="224155"/>
          </a:xfrm>
          <a:prstGeom prst="rect">
            <a:avLst/>
          </a:prstGeom>
        </p:spPr>
        <p:txBody>
          <a:bodyPr lIns="0" tIns="0" rIns="0" bIns="0" rtlCol="0" anchor="t">
            <a:spAutoFit/>
          </a:bodyPr>
          <a:lstStyle/>
          <a:p>
            <a:pPr algn="just">
              <a:lnSpc>
                <a:spcPts val="1819"/>
              </a:lnSpc>
            </a:pPr>
            <a:r>
              <a:rPr lang="en-US" sz="1299" b="1">
                <a:solidFill>
                  <a:srgbClr val="000000"/>
                </a:solidFill>
                <a:latin typeface="Bricolage Grotesque Bold"/>
                <a:ea typeface="Bricolage Grotesque Bold"/>
                <a:cs typeface="Bricolage Grotesque Bold"/>
                <a:sym typeface="Bricolage Grotesque Bold"/>
              </a:rPr>
              <a:t>Graphic Designer</a:t>
            </a:r>
          </a:p>
        </p:txBody>
      </p:sp>
      <p:sp>
        <p:nvSpPr>
          <p:cNvPr id="65" name="TextBox 65"/>
          <p:cNvSpPr txBox="1"/>
          <p:nvPr/>
        </p:nvSpPr>
        <p:spPr>
          <a:xfrm>
            <a:off x="5184341" y="5325031"/>
            <a:ext cx="1985477" cy="165100"/>
          </a:xfrm>
          <a:prstGeom prst="rect">
            <a:avLst/>
          </a:prstGeom>
        </p:spPr>
        <p:txBody>
          <a:bodyPr lIns="0" tIns="0" rIns="0" bIns="0" rtlCol="0" anchor="t">
            <a:spAutoFit/>
          </a:bodyPr>
          <a:lstStyle/>
          <a:p>
            <a:pPr algn="r">
              <a:lnSpc>
                <a:spcPts val="1399"/>
              </a:lnSpc>
            </a:pPr>
            <a:r>
              <a:rPr lang="en-US" sz="999">
                <a:solidFill>
                  <a:srgbClr val="000000"/>
                </a:solidFill>
                <a:latin typeface="Bricolage Grotesque"/>
                <a:ea typeface="Bricolage Grotesque"/>
                <a:cs typeface="Bricolage Grotesque"/>
                <a:sym typeface="Bricolage Grotesque"/>
              </a:rPr>
              <a:t>Jan 2021 - Jan 2022 </a:t>
            </a:r>
          </a:p>
        </p:txBody>
      </p:sp>
      <p:sp>
        <p:nvSpPr>
          <p:cNvPr id="66" name="TextBox 66"/>
          <p:cNvSpPr txBox="1"/>
          <p:nvPr/>
        </p:nvSpPr>
        <p:spPr>
          <a:xfrm>
            <a:off x="5707179" y="6612909"/>
            <a:ext cx="1462639" cy="165100"/>
          </a:xfrm>
          <a:prstGeom prst="rect">
            <a:avLst/>
          </a:prstGeom>
        </p:spPr>
        <p:txBody>
          <a:bodyPr lIns="0" tIns="0" rIns="0" bIns="0" rtlCol="0" anchor="t">
            <a:spAutoFit/>
          </a:bodyPr>
          <a:lstStyle/>
          <a:p>
            <a:pPr algn="r">
              <a:lnSpc>
                <a:spcPts val="1399"/>
              </a:lnSpc>
            </a:pPr>
            <a:r>
              <a:rPr lang="en-US" sz="999">
                <a:solidFill>
                  <a:srgbClr val="000000"/>
                </a:solidFill>
                <a:latin typeface="Bricolage Grotesque"/>
                <a:ea typeface="Bricolage Grotesque"/>
                <a:cs typeface="Bricolage Grotesque"/>
                <a:sym typeface="Bricolage Grotesque"/>
              </a:rPr>
              <a:t>Jan 2020 -  Dec 2020</a:t>
            </a:r>
          </a:p>
        </p:txBody>
      </p:sp>
      <p:sp>
        <p:nvSpPr>
          <p:cNvPr id="67" name="TextBox 67"/>
          <p:cNvSpPr txBox="1"/>
          <p:nvPr/>
        </p:nvSpPr>
        <p:spPr>
          <a:xfrm>
            <a:off x="5777625" y="7920761"/>
            <a:ext cx="1392193" cy="165100"/>
          </a:xfrm>
          <a:prstGeom prst="rect">
            <a:avLst/>
          </a:prstGeom>
        </p:spPr>
        <p:txBody>
          <a:bodyPr lIns="0" tIns="0" rIns="0" bIns="0" rtlCol="0" anchor="t">
            <a:spAutoFit/>
          </a:bodyPr>
          <a:lstStyle/>
          <a:p>
            <a:pPr algn="r">
              <a:lnSpc>
                <a:spcPts val="1399"/>
              </a:lnSpc>
            </a:pPr>
            <a:r>
              <a:rPr lang="en-US" sz="999">
                <a:solidFill>
                  <a:srgbClr val="000000"/>
                </a:solidFill>
                <a:latin typeface="Bricolage Grotesque"/>
                <a:ea typeface="Bricolage Grotesque"/>
                <a:cs typeface="Bricolage Grotesque"/>
                <a:sym typeface="Bricolage Grotesque"/>
              </a:rPr>
              <a:t>Jan 2017 - Dec 2029</a:t>
            </a:r>
          </a:p>
        </p:txBody>
      </p:sp>
      <p:sp>
        <p:nvSpPr>
          <p:cNvPr id="68" name="TextBox 68"/>
          <p:cNvSpPr txBox="1"/>
          <p:nvPr/>
        </p:nvSpPr>
        <p:spPr>
          <a:xfrm>
            <a:off x="3076421" y="5783373"/>
            <a:ext cx="4093397" cy="605790"/>
          </a:xfrm>
          <a:prstGeom prst="rect">
            <a:avLst/>
          </a:prstGeom>
        </p:spPr>
        <p:txBody>
          <a:bodyPr lIns="0" tIns="0" rIns="0" bIns="0" rtlCol="0" anchor="t">
            <a:spAutoFit/>
          </a:bodyPr>
          <a:lstStyle/>
          <a:p>
            <a:pPr algn="just">
              <a:lnSpc>
                <a:spcPts val="1260"/>
              </a:lnSpc>
            </a:pPr>
            <a:r>
              <a:rPr lang="en-US" sz="900">
                <a:solidFill>
                  <a:srgbClr val="000000"/>
                </a:solidFill>
                <a:latin typeface="Bricolage Grotesque"/>
                <a:ea typeface="Bricolage Grotesque"/>
                <a:cs typeface="Bricolage Grotesque"/>
                <a:sym typeface="Bricolage Grotesque"/>
              </a:rPr>
              <a:t>Lorem ipsum dolor sit amet, consectetur adipiscing elit, sed do eiusmod tempor incididunt ut labore et dolore magna aliqua. Ut enim ad minim veniam quis nostrud exercitation. Lorem ipsum dolor sit amet, consectetur adipiscing elit, sed do eiusmod tempor incididunt ut labore et dolore.</a:t>
            </a:r>
          </a:p>
        </p:txBody>
      </p:sp>
      <p:sp>
        <p:nvSpPr>
          <p:cNvPr id="69" name="TextBox 69"/>
          <p:cNvSpPr txBox="1"/>
          <p:nvPr/>
        </p:nvSpPr>
        <p:spPr>
          <a:xfrm>
            <a:off x="3076421" y="7071367"/>
            <a:ext cx="4069383" cy="605790"/>
          </a:xfrm>
          <a:prstGeom prst="rect">
            <a:avLst/>
          </a:prstGeom>
        </p:spPr>
        <p:txBody>
          <a:bodyPr lIns="0" tIns="0" rIns="0" bIns="0" rtlCol="0" anchor="t">
            <a:spAutoFit/>
          </a:bodyPr>
          <a:lstStyle/>
          <a:p>
            <a:pPr algn="just">
              <a:lnSpc>
                <a:spcPts val="1260"/>
              </a:lnSpc>
            </a:pPr>
            <a:r>
              <a:rPr lang="en-US" sz="900">
                <a:solidFill>
                  <a:srgbClr val="000000"/>
                </a:solidFill>
                <a:latin typeface="Bricolage Grotesque"/>
                <a:ea typeface="Bricolage Grotesque"/>
                <a:cs typeface="Bricolage Grotesque"/>
                <a:sym typeface="Bricolage Grotesque"/>
              </a:rPr>
              <a:t>Lorem ipsum dolor sit amet, consectetur adipiscing elit, sed do eiusmod tempor incididunt ut labore et dolore magna aliqua. Ut enim ad minim veniam quis nostrud exercitation. Lorem ipsum dolor sit amet, consectetur adipiscing elit, sed do eiusmod tempor incididunt ut labore et dolore.</a:t>
            </a:r>
          </a:p>
        </p:txBody>
      </p:sp>
      <p:sp>
        <p:nvSpPr>
          <p:cNvPr id="70" name="TextBox 70"/>
          <p:cNvSpPr txBox="1"/>
          <p:nvPr/>
        </p:nvSpPr>
        <p:spPr>
          <a:xfrm>
            <a:off x="3076421" y="8379219"/>
            <a:ext cx="4093397" cy="605790"/>
          </a:xfrm>
          <a:prstGeom prst="rect">
            <a:avLst/>
          </a:prstGeom>
        </p:spPr>
        <p:txBody>
          <a:bodyPr lIns="0" tIns="0" rIns="0" bIns="0" rtlCol="0" anchor="t">
            <a:spAutoFit/>
          </a:bodyPr>
          <a:lstStyle/>
          <a:p>
            <a:pPr algn="just">
              <a:lnSpc>
                <a:spcPts val="1260"/>
              </a:lnSpc>
            </a:pPr>
            <a:r>
              <a:rPr lang="en-US" sz="900">
                <a:solidFill>
                  <a:srgbClr val="000000"/>
                </a:solidFill>
                <a:latin typeface="Bricolage Grotesque"/>
                <a:ea typeface="Bricolage Grotesque"/>
                <a:cs typeface="Bricolage Grotesque"/>
                <a:sym typeface="Bricolage Grotesque"/>
              </a:rPr>
              <a:t>Lorem ipsum dolor sit amet, consectetur adipiscing elit, sed do eiusmod tempor incididunt ut labore et dolore magna aliqua. Ut enim ad minim veniam quis nostrud exercitation. Lorem ipsum dolor sit amet, consectetur adipiscing elit, sed do eiusmod tempor incididunt ut labore et dolore.</a:t>
            </a:r>
          </a:p>
        </p:txBody>
      </p:sp>
      <p:sp>
        <p:nvSpPr>
          <p:cNvPr id="71" name="TextBox 71"/>
          <p:cNvSpPr txBox="1"/>
          <p:nvPr/>
        </p:nvSpPr>
        <p:spPr>
          <a:xfrm>
            <a:off x="3076421" y="5550398"/>
            <a:ext cx="2663021" cy="165100"/>
          </a:xfrm>
          <a:prstGeom prst="rect">
            <a:avLst/>
          </a:prstGeom>
        </p:spPr>
        <p:txBody>
          <a:bodyPr lIns="0" tIns="0" rIns="0" bIns="0" rtlCol="0" anchor="t">
            <a:spAutoFit/>
          </a:bodyPr>
          <a:lstStyle/>
          <a:p>
            <a:pPr algn="l">
              <a:lnSpc>
                <a:spcPts val="1399"/>
              </a:lnSpc>
            </a:pPr>
            <a:r>
              <a:rPr lang="en-US" sz="999">
                <a:solidFill>
                  <a:srgbClr val="000000"/>
                </a:solidFill>
                <a:latin typeface="Bricolage Grotesque"/>
                <a:ea typeface="Bricolage Grotesque"/>
                <a:cs typeface="Bricolage Grotesque"/>
                <a:sym typeface="Bricolage Grotesque"/>
              </a:rPr>
              <a:t>Aldenaire &amp; Partners</a:t>
            </a:r>
          </a:p>
        </p:txBody>
      </p:sp>
      <p:sp>
        <p:nvSpPr>
          <p:cNvPr id="72" name="TextBox 72"/>
          <p:cNvSpPr txBox="1"/>
          <p:nvPr/>
        </p:nvSpPr>
        <p:spPr>
          <a:xfrm>
            <a:off x="3076421" y="6838275"/>
            <a:ext cx="2663021" cy="165100"/>
          </a:xfrm>
          <a:prstGeom prst="rect">
            <a:avLst/>
          </a:prstGeom>
        </p:spPr>
        <p:txBody>
          <a:bodyPr lIns="0" tIns="0" rIns="0" bIns="0" rtlCol="0" anchor="t">
            <a:spAutoFit/>
          </a:bodyPr>
          <a:lstStyle/>
          <a:p>
            <a:pPr algn="l">
              <a:lnSpc>
                <a:spcPts val="1399"/>
              </a:lnSpc>
            </a:pPr>
            <a:r>
              <a:rPr lang="en-US" sz="999">
                <a:solidFill>
                  <a:srgbClr val="000000"/>
                </a:solidFill>
                <a:latin typeface="Bricolage Grotesque"/>
                <a:ea typeface="Bricolage Grotesque"/>
                <a:cs typeface="Bricolage Grotesque"/>
                <a:sym typeface="Bricolage Grotesque"/>
              </a:rPr>
              <a:t>Warner &amp; Spencer</a:t>
            </a:r>
          </a:p>
        </p:txBody>
      </p:sp>
      <p:sp>
        <p:nvSpPr>
          <p:cNvPr id="73" name="TextBox 73"/>
          <p:cNvSpPr txBox="1"/>
          <p:nvPr/>
        </p:nvSpPr>
        <p:spPr>
          <a:xfrm>
            <a:off x="3076421" y="8146127"/>
            <a:ext cx="2663021" cy="165100"/>
          </a:xfrm>
          <a:prstGeom prst="rect">
            <a:avLst/>
          </a:prstGeom>
        </p:spPr>
        <p:txBody>
          <a:bodyPr lIns="0" tIns="0" rIns="0" bIns="0" rtlCol="0" anchor="t">
            <a:spAutoFit/>
          </a:bodyPr>
          <a:lstStyle/>
          <a:p>
            <a:pPr algn="l">
              <a:lnSpc>
                <a:spcPts val="1399"/>
              </a:lnSpc>
            </a:pPr>
            <a:r>
              <a:rPr lang="en-US" sz="999">
                <a:solidFill>
                  <a:srgbClr val="000000"/>
                </a:solidFill>
                <a:latin typeface="Bricolage Grotesque"/>
                <a:ea typeface="Bricolage Grotesque"/>
                <a:cs typeface="Bricolage Grotesque"/>
                <a:sym typeface="Bricolage Grotesque"/>
              </a:rPr>
              <a:t>Ingoude Company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328</Words>
  <Application>Microsoft Office PowerPoint</Application>
  <PresentationFormat>Custom</PresentationFormat>
  <Paragraphs>51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Bricolage Grotesque</vt:lpstr>
      <vt:lpstr>Arial</vt:lpstr>
      <vt:lpstr>Bricolage Grotesque Bold</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Creative CV Resume</dc:title>
  <cp:lastModifiedBy>BOUCHTA GRIBISS</cp:lastModifiedBy>
  <cp:revision>2</cp:revision>
  <dcterms:created xsi:type="dcterms:W3CDTF">2006-08-16T00:00:00Z</dcterms:created>
  <dcterms:modified xsi:type="dcterms:W3CDTF">2026-08-23T14:38:27Z</dcterms:modified>
  <dc:identifier>DAHCbTZX4Mo</dc:identifier>
</cp:coreProperties>
</file>