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7556500" cy="10693400"/>
  <p:notesSz cx="6858000" cy="9144000"/>
  <p:embeddedFontLst>
    <p:embeddedFont>
      <p:font typeface="Open Sans" charset="1" panose="020B0606030504020204"/>
      <p:regular r:id="rId7"/>
    </p:embeddedFont>
    <p:embeddedFont>
      <p:font typeface="Open Sans Bold" charset="1" panose="020B0806030504020204"/>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2612648" y="1552339"/>
            <a:ext cx="0" cy="9139661"/>
          </a:xfrm>
          <a:prstGeom prst="line">
            <a:avLst/>
          </a:prstGeom>
          <a:ln cap="flat" w="19050">
            <a:solidFill>
              <a:srgbClr val="FFBD59"/>
            </a:solidFill>
            <a:prstDash val="solid"/>
            <a:headEnd type="none" len="sm" w="sm"/>
            <a:tailEnd type="none" len="sm" w="sm"/>
          </a:ln>
        </p:spPr>
      </p:sp>
      <p:grpSp>
        <p:nvGrpSpPr>
          <p:cNvPr name="Group 3" id="3"/>
          <p:cNvGrpSpPr/>
          <p:nvPr/>
        </p:nvGrpSpPr>
        <p:grpSpPr>
          <a:xfrm rot="0">
            <a:off x="-262122" y="843315"/>
            <a:ext cx="8084245" cy="735961"/>
            <a:chOff x="0" y="0"/>
            <a:chExt cx="2897211" cy="263752"/>
          </a:xfrm>
        </p:grpSpPr>
        <p:sp>
          <p:nvSpPr>
            <p:cNvPr name="Freeform 4" id="4"/>
            <p:cNvSpPr/>
            <p:nvPr/>
          </p:nvSpPr>
          <p:spPr>
            <a:xfrm flipH="false" flipV="false" rot="0">
              <a:off x="0" y="0"/>
              <a:ext cx="2897211" cy="263752"/>
            </a:xfrm>
            <a:custGeom>
              <a:avLst/>
              <a:gdLst/>
              <a:ahLst/>
              <a:cxnLst/>
              <a:rect r="r" b="b" t="t" l="l"/>
              <a:pathLst>
                <a:path h="263752" w="2897211">
                  <a:moveTo>
                    <a:pt x="0" y="0"/>
                  </a:moveTo>
                  <a:lnTo>
                    <a:pt x="2897211" y="0"/>
                  </a:lnTo>
                  <a:lnTo>
                    <a:pt x="2897211" y="263752"/>
                  </a:lnTo>
                  <a:lnTo>
                    <a:pt x="0" y="263752"/>
                  </a:lnTo>
                  <a:close/>
                </a:path>
              </a:pathLst>
            </a:custGeom>
            <a:solidFill>
              <a:srgbClr val="ECECEC"/>
            </a:solidFill>
          </p:spPr>
        </p:sp>
        <p:sp>
          <p:nvSpPr>
            <p:cNvPr name="TextBox 5" id="5"/>
            <p:cNvSpPr txBox="true"/>
            <p:nvPr/>
          </p:nvSpPr>
          <p:spPr>
            <a:xfrm>
              <a:off x="0" y="-28575"/>
              <a:ext cx="2897211" cy="292327"/>
            </a:xfrm>
            <a:prstGeom prst="rect">
              <a:avLst/>
            </a:prstGeom>
          </p:spPr>
          <p:txBody>
            <a:bodyPr anchor="ctr" rtlCol="false" tIns="50800" lIns="50800" bIns="50800" rIns="50800"/>
            <a:lstStyle/>
            <a:p>
              <a:pPr algn="ctr">
                <a:lnSpc>
                  <a:spcPts val="1960"/>
                </a:lnSpc>
              </a:pPr>
            </a:p>
          </p:txBody>
        </p:sp>
      </p:grpSp>
      <p:grpSp>
        <p:nvGrpSpPr>
          <p:cNvPr name="Group 6" id="6"/>
          <p:cNvGrpSpPr/>
          <p:nvPr/>
        </p:nvGrpSpPr>
        <p:grpSpPr>
          <a:xfrm rot="0">
            <a:off x="1573714" y="288000"/>
            <a:ext cx="4412571" cy="755972"/>
            <a:chOff x="0" y="0"/>
            <a:chExt cx="1581366" cy="270923"/>
          </a:xfrm>
        </p:grpSpPr>
        <p:sp>
          <p:nvSpPr>
            <p:cNvPr name="Freeform 7" id="7"/>
            <p:cNvSpPr/>
            <p:nvPr/>
          </p:nvSpPr>
          <p:spPr>
            <a:xfrm flipH="false" flipV="false" rot="0">
              <a:off x="0" y="0"/>
              <a:ext cx="1581366" cy="270923"/>
            </a:xfrm>
            <a:custGeom>
              <a:avLst/>
              <a:gdLst/>
              <a:ahLst/>
              <a:cxnLst/>
              <a:rect r="r" b="b" t="t" l="l"/>
              <a:pathLst>
                <a:path h="270923" w="1581366">
                  <a:moveTo>
                    <a:pt x="0" y="0"/>
                  </a:moveTo>
                  <a:lnTo>
                    <a:pt x="1581366" y="0"/>
                  </a:lnTo>
                  <a:lnTo>
                    <a:pt x="1581366" y="270923"/>
                  </a:lnTo>
                  <a:lnTo>
                    <a:pt x="0" y="270923"/>
                  </a:lnTo>
                  <a:close/>
                </a:path>
              </a:pathLst>
            </a:custGeom>
            <a:solidFill>
              <a:srgbClr val="FFFFFF"/>
            </a:solidFill>
            <a:ln w="28575" cap="sq">
              <a:solidFill>
                <a:srgbClr val="FFBD59"/>
              </a:solidFill>
              <a:prstDash val="solid"/>
              <a:miter/>
            </a:ln>
          </p:spPr>
        </p:sp>
        <p:sp>
          <p:nvSpPr>
            <p:cNvPr name="TextBox 8" id="8"/>
            <p:cNvSpPr txBox="true"/>
            <p:nvPr/>
          </p:nvSpPr>
          <p:spPr>
            <a:xfrm>
              <a:off x="0" y="-28575"/>
              <a:ext cx="1581366" cy="299498"/>
            </a:xfrm>
            <a:prstGeom prst="rect">
              <a:avLst/>
            </a:prstGeom>
          </p:spPr>
          <p:txBody>
            <a:bodyPr anchor="ctr" rtlCol="false" tIns="50800" lIns="50800" bIns="50800" rIns="50800"/>
            <a:lstStyle/>
            <a:p>
              <a:pPr algn="ctr">
                <a:lnSpc>
                  <a:spcPts val="1960"/>
                </a:lnSpc>
                <a:spcBef>
                  <a:spcPct val="0"/>
                </a:spcBef>
              </a:pPr>
            </a:p>
          </p:txBody>
        </p:sp>
      </p:grpSp>
      <p:sp>
        <p:nvSpPr>
          <p:cNvPr name="TextBox 9" id="9"/>
          <p:cNvSpPr txBox="true"/>
          <p:nvPr/>
        </p:nvSpPr>
        <p:spPr>
          <a:xfrm rot="0">
            <a:off x="1798032" y="353177"/>
            <a:ext cx="3963936" cy="570192"/>
          </a:xfrm>
          <a:prstGeom prst="rect">
            <a:avLst/>
          </a:prstGeom>
        </p:spPr>
        <p:txBody>
          <a:bodyPr anchor="t" rtlCol="false" tIns="0" lIns="0" bIns="0" rIns="0">
            <a:spAutoFit/>
          </a:bodyPr>
          <a:lstStyle/>
          <a:p>
            <a:pPr algn="ctr">
              <a:lnSpc>
                <a:spcPts val="4797"/>
              </a:lnSpc>
              <a:spcBef>
                <a:spcPct val="0"/>
              </a:spcBef>
            </a:pPr>
            <a:r>
              <a:rPr lang="en-US" sz="3426">
                <a:solidFill>
                  <a:srgbClr val="000000"/>
                </a:solidFill>
                <a:latin typeface="Open Sans"/>
                <a:ea typeface="Open Sans"/>
                <a:cs typeface="Open Sans"/>
                <a:sym typeface="Open Sans"/>
              </a:rPr>
              <a:t>Isabel Mercado</a:t>
            </a:r>
          </a:p>
        </p:txBody>
      </p:sp>
      <p:sp>
        <p:nvSpPr>
          <p:cNvPr name="TextBox 10" id="10"/>
          <p:cNvSpPr txBox="true"/>
          <p:nvPr/>
        </p:nvSpPr>
        <p:spPr>
          <a:xfrm rot="0">
            <a:off x="1485067" y="1101195"/>
            <a:ext cx="4589866" cy="339725"/>
          </a:xfrm>
          <a:prstGeom prst="rect">
            <a:avLst/>
          </a:prstGeom>
        </p:spPr>
        <p:txBody>
          <a:bodyPr anchor="t" rtlCol="false" tIns="0" lIns="0" bIns="0" rIns="0">
            <a:spAutoFit/>
          </a:bodyPr>
          <a:lstStyle/>
          <a:p>
            <a:pPr algn="ctr">
              <a:lnSpc>
                <a:spcPts val="2799"/>
              </a:lnSpc>
              <a:spcBef>
                <a:spcPct val="0"/>
              </a:spcBef>
            </a:pPr>
            <a:r>
              <a:rPr lang="en-US" sz="1999">
                <a:solidFill>
                  <a:srgbClr val="000000"/>
                </a:solidFill>
                <a:latin typeface="Open Sans"/>
                <a:ea typeface="Open Sans"/>
                <a:cs typeface="Open Sans"/>
                <a:sym typeface="Open Sans"/>
              </a:rPr>
              <a:t>Marketing Specialist</a:t>
            </a:r>
          </a:p>
        </p:txBody>
      </p:sp>
      <p:sp>
        <p:nvSpPr>
          <p:cNvPr name="TextBox 11" id="11"/>
          <p:cNvSpPr txBox="true"/>
          <p:nvPr/>
        </p:nvSpPr>
        <p:spPr>
          <a:xfrm rot="0">
            <a:off x="241571" y="2107098"/>
            <a:ext cx="2224374" cy="349250"/>
          </a:xfrm>
          <a:prstGeom prst="rect">
            <a:avLst/>
          </a:prstGeom>
        </p:spPr>
        <p:txBody>
          <a:bodyPr anchor="t" rtlCol="false" tIns="0" lIns="0" bIns="0" rIns="0">
            <a:spAutoFit/>
          </a:bodyPr>
          <a:lstStyle/>
          <a:p>
            <a:pPr algn="l">
              <a:lnSpc>
                <a:spcPts val="2800"/>
              </a:lnSpc>
              <a:spcBef>
                <a:spcPct val="0"/>
              </a:spcBef>
            </a:pPr>
            <a:r>
              <a:rPr lang="en-US" b="true" sz="2000">
                <a:solidFill>
                  <a:srgbClr val="000000"/>
                </a:solidFill>
                <a:latin typeface="Open Sans Bold"/>
                <a:ea typeface="Open Sans Bold"/>
                <a:cs typeface="Open Sans Bold"/>
                <a:sym typeface="Open Sans Bold"/>
              </a:rPr>
              <a:t>CONTACT</a:t>
            </a:r>
          </a:p>
        </p:txBody>
      </p:sp>
      <p:sp>
        <p:nvSpPr>
          <p:cNvPr name="TextBox 12" id="12"/>
          <p:cNvSpPr txBox="true"/>
          <p:nvPr/>
        </p:nvSpPr>
        <p:spPr>
          <a:xfrm rot="0">
            <a:off x="2844150" y="2107098"/>
            <a:ext cx="2224374" cy="349250"/>
          </a:xfrm>
          <a:prstGeom prst="rect">
            <a:avLst/>
          </a:prstGeom>
        </p:spPr>
        <p:txBody>
          <a:bodyPr anchor="t" rtlCol="false" tIns="0" lIns="0" bIns="0" rIns="0">
            <a:spAutoFit/>
          </a:bodyPr>
          <a:lstStyle/>
          <a:p>
            <a:pPr algn="l">
              <a:lnSpc>
                <a:spcPts val="2800"/>
              </a:lnSpc>
              <a:spcBef>
                <a:spcPct val="0"/>
              </a:spcBef>
            </a:pPr>
            <a:r>
              <a:rPr lang="en-US" b="true" sz="2000">
                <a:solidFill>
                  <a:srgbClr val="000000"/>
                </a:solidFill>
                <a:latin typeface="Open Sans Bold"/>
                <a:ea typeface="Open Sans Bold"/>
                <a:cs typeface="Open Sans Bold"/>
                <a:sym typeface="Open Sans Bold"/>
              </a:rPr>
              <a:t>EXPERIENCE</a:t>
            </a:r>
          </a:p>
        </p:txBody>
      </p:sp>
      <p:sp>
        <p:nvSpPr>
          <p:cNvPr name="TextBox 13" id="13"/>
          <p:cNvSpPr txBox="true"/>
          <p:nvPr/>
        </p:nvSpPr>
        <p:spPr>
          <a:xfrm rot="0">
            <a:off x="2844150" y="6744460"/>
            <a:ext cx="2224374" cy="349250"/>
          </a:xfrm>
          <a:prstGeom prst="rect">
            <a:avLst/>
          </a:prstGeom>
        </p:spPr>
        <p:txBody>
          <a:bodyPr anchor="t" rtlCol="false" tIns="0" lIns="0" bIns="0" rIns="0">
            <a:spAutoFit/>
          </a:bodyPr>
          <a:lstStyle/>
          <a:p>
            <a:pPr algn="l">
              <a:lnSpc>
                <a:spcPts val="2800"/>
              </a:lnSpc>
              <a:spcBef>
                <a:spcPct val="0"/>
              </a:spcBef>
            </a:pPr>
            <a:r>
              <a:rPr lang="en-US" b="true" sz="2000">
                <a:solidFill>
                  <a:srgbClr val="000000"/>
                </a:solidFill>
                <a:latin typeface="Open Sans Bold"/>
                <a:ea typeface="Open Sans Bold"/>
                <a:cs typeface="Open Sans Bold"/>
                <a:sym typeface="Open Sans Bold"/>
              </a:rPr>
              <a:t>REFERENCES</a:t>
            </a:r>
          </a:p>
        </p:txBody>
      </p:sp>
      <p:sp>
        <p:nvSpPr>
          <p:cNvPr name="TextBox 14" id="14"/>
          <p:cNvSpPr txBox="true"/>
          <p:nvPr/>
        </p:nvSpPr>
        <p:spPr>
          <a:xfrm rot="0">
            <a:off x="241571" y="3969834"/>
            <a:ext cx="2224374" cy="349250"/>
          </a:xfrm>
          <a:prstGeom prst="rect">
            <a:avLst/>
          </a:prstGeom>
        </p:spPr>
        <p:txBody>
          <a:bodyPr anchor="t" rtlCol="false" tIns="0" lIns="0" bIns="0" rIns="0">
            <a:spAutoFit/>
          </a:bodyPr>
          <a:lstStyle/>
          <a:p>
            <a:pPr algn="l">
              <a:lnSpc>
                <a:spcPts val="2800"/>
              </a:lnSpc>
              <a:spcBef>
                <a:spcPct val="0"/>
              </a:spcBef>
            </a:pPr>
            <a:r>
              <a:rPr lang="en-US" b="true" sz="2000">
                <a:solidFill>
                  <a:srgbClr val="000000"/>
                </a:solidFill>
                <a:latin typeface="Open Sans Bold"/>
                <a:ea typeface="Open Sans Bold"/>
                <a:cs typeface="Open Sans Bold"/>
                <a:sym typeface="Open Sans Bold"/>
              </a:rPr>
              <a:t>EDUCATION</a:t>
            </a:r>
          </a:p>
        </p:txBody>
      </p:sp>
      <p:sp>
        <p:nvSpPr>
          <p:cNvPr name="TextBox 15" id="15"/>
          <p:cNvSpPr txBox="true"/>
          <p:nvPr/>
        </p:nvSpPr>
        <p:spPr>
          <a:xfrm rot="0">
            <a:off x="241571" y="6119148"/>
            <a:ext cx="2224374" cy="349250"/>
          </a:xfrm>
          <a:prstGeom prst="rect">
            <a:avLst/>
          </a:prstGeom>
        </p:spPr>
        <p:txBody>
          <a:bodyPr anchor="t" rtlCol="false" tIns="0" lIns="0" bIns="0" rIns="0">
            <a:spAutoFit/>
          </a:bodyPr>
          <a:lstStyle/>
          <a:p>
            <a:pPr algn="l">
              <a:lnSpc>
                <a:spcPts val="2800"/>
              </a:lnSpc>
              <a:spcBef>
                <a:spcPct val="0"/>
              </a:spcBef>
            </a:pPr>
            <a:r>
              <a:rPr lang="en-US" b="true" sz="2000">
                <a:solidFill>
                  <a:srgbClr val="000000"/>
                </a:solidFill>
                <a:latin typeface="Open Sans Bold"/>
                <a:ea typeface="Open Sans Bold"/>
                <a:cs typeface="Open Sans Bold"/>
                <a:sym typeface="Open Sans Bold"/>
              </a:rPr>
              <a:t>SKILLS</a:t>
            </a:r>
          </a:p>
        </p:txBody>
      </p:sp>
      <p:sp>
        <p:nvSpPr>
          <p:cNvPr name="TextBox 16" id="16"/>
          <p:cNvSpPr txBox="true"/>
          <p:nvPr/>
        </p:nvSpPr>
        <p:spPr>
          <a:xfrm rot="0">
            <a:off x="241571" y="8452139"/>
            <a:ext cx="2224374" cy="349250"/>
          </a:xfrm>
          <a:prstGeom prst="rect">
            <a:avLst/>
          </a:prstGeom>
        </p:spPr>
        <p:txBody>
          <a:bodyPr anchor="t" rtlCol="false" tIns="0" lIns="0" bIns="0" rIns="0">
            <a:spAutoFit/>
          </a:bodyPr>
          <a:lstStyle/>
          <a:p>
            <a:pPr algn="l">
              <a:lnSpc>
                <a:spcPts val="2800"/>
              </a:lnSpc>
              <a:spcBef>
                <a:spcPct val="0"/>
              </a:spcBef>
            </a:pPr>
            <a:r>
              <a:rPr lang="en-US" b="true" sz="2000">
                <a:solidFill>
                  <a:srgbClr val="000000"/>
                </a:solidFill>
                <a:latin typeface="Open Sans Bold"/>
                <a:ea typeface="Open Sans Bold"/>
                <a:cs typeface="Open Sans Bold"/>
                <a:sym typeface="Open Sans Bold"/>
              </a:rPr>
              <a:t>LANGUAGE</a:t>
            </a:r>
          </a:p>
        </p:txBody>
      </p:sp>
      <p:sp>
        <p:nvSpPr>
          <p:cNvPr name="Freeform 17" id="17"/>
          <p:cNvSpPr/>
          <p:nvPr/>
        </p:nvSpPr>
        <p:spPr>
          <a:xfrm flipH="false" flipV="false" rot="0">
            <a:off x="277571" y="2630185"/>
            <a:ext cx="185725" cy="185725"/>
          </a:xfrm>
          <a:custGeom>
            <a:avLst/>
            <a:gdLst/>
            <a:ahLst/>
            <a:cxnLst/>
            <a:rect r="r" b="b" t="t" l="l"/>
            <a:pathLst>
              <a:path h="185725" w="185725">
                <a:moveTo>
                  <a:pt x="0" y="0"/>
                </a:moveTo>
                <a:lnTo>
                  <a:pt x="185725" y="0"/>
                </a:lnTo>
                <a:lnTo>
                  <a:pt x="185725" y="185725"/>
                </a:lnTo>
                <a:lnTo>
                  <a:pt x="0" y="18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8" id="18"/>
          <p:cNvSpPr txBox="true"/>
          <p:nvPr/>
        </p:nvSpPr>
        <p:spPr>
          <a:xfrm rot="0">
            <a:off x="568942" y="2630984"/>
            <a:ext cx="1608055"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+123-456-7890</a:t>
            </a:r>
          </a:p>
        </p:txBody>
      </p:sp>
      <p:sp>
        <p:nvSpPr>
          <p:cNvPr name="Freeform 19" id="19"/>
          <p:cNvSpPr/>
          <p:nvPr/>
        </p:nvSpPr>
        <p:spPr>
          <a:xfrm flipH="false" flipV="false" rot="0">
            <a:off x="277571" y="3044510"/>
            <a:ext cx="185725" cy="146026"/>
          </a:xfrm>
          <a:custGeom>
            <a:avLst/>
            <a:gdLst/>
            <a:ahLst/>
            <a:cxnLst/>
            <a:rect r="r" b="b" t="t" l="l"/>
            <a:pathLst>
              <a:path h="146026" w="185725">
                <a:moveTo>
                  <a:pt x="0" y="0"/>
                </a:moveTo>
                <a:lnTo>
                  <a:pt x="185725" y="0"/>
                </a:lnTo>
                <a:lnTo>
                  <a:pt x="185725" y="146026"/>
                </a:lnTo>
                <a:lnTo>
                  <a:pt x="0" y="1460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0" id="20"/>
          <p:cNvSpPr txBox="true"/>
          <p:nvPr/>
        </p:nvSpPr>
        <p:spPr>
          <a:xfrm rot="0">
            <a:off x="568942" y="3025460"/>
            <a:ext cx="1812801"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hello@reallygreatsite.com</a:t>
            </a:r>
          </a:p>
        </p:txBody>
      </p:sp>
      <p:sp>
        <p:nvSpPr>
          <p:cNvPr name="Freeform 21" id="21"/>
          <p:cNvSpPr/>
          <p:nvPr/>
        </p:nvSpPr>
        <p:spPr>
          <a:xfrm flipH="false" flipV="false" rot="0">
            <a:off x="311148" y="3419448"/>
            <a:ext cx="118570" cy="169386"/>
          </a:xfrm>
          <a:custGeom>
            <a:avLst/>
            <a:gdLst/>
            <a:ahLst/>
            <a:cxnLst/>
            <a:rect r="r" b="b" t="t" l="l"/>
            <a:pathLst>
              <a:path h="169386" w="118570">
                <a:moveTo>
                  <a:pt x="0" y="0"/>
                </a:moveTo>
                <a:lnTo>
                  <a:pt x="118571" y="0"/>
                </a:lnTo>
                <a:lnTo>
                  <a:pt x="118571" y="169386"/>
                </a:lnTo>
                <a:lnTo>
                  <a:pt x="0" y="1693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2" id="22"/>
          <p:cNvSpPr txBox="true"/>
          <p:nvPr/>
        </p:nvSpPr>
        <p:spPr>
          <a:xfrm rot="0">
            <a:off x="568942" y="3412078"/>
            <a:ext cx="1641633"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123 Anywhere St., Any City</a:t>
            </a:r>
          </a:p>
        </p:txBody>
      </p:sp>
      <p:sp>
        <p:nvSpPr>
          <p:cNvPr name="TextBox 23" id="23"/>
          <p:cNvSpPr txBox="true"/>
          <p:nvPr/>
        </p:nvSpPr>
        <p:spPr>
          <a:xfrm rot="0">
            <a:off x="241571" y="4491169"/>
            <a:ext cx="1394976" cy="336550"/>
          </a:xfrm>
          <a:prstGeom prst="rect">
            <a:avLst/>
          </a:prstGeom>
        </p:spPr>
        <p:txBody>
          <a:bodyPr anchor="t" rtlCol="false" tIns="0" lIns="0" bIns="0" rIns="0">
            <a:spAutoFit/>
          </a:bodyPr>
          <a:lstStyle/>
          <a:p>
            <a:pPr algn="l">
              <a:lnSpc>
                <a:spcPts val="1399"/>
              </a:lnSpc>
            </a:pPr>
            <a:r>
              <a:rPr lang="en-US" sz="999" b="true">
                <a:solidFill>
                  <a:srgbClr val="000000"/>
                </a:solidFill>
                <a:latin typeface="Open Sans Bold"/>
                <a:ea typeface="Open Sans Bold"/>
                <a:cs typeface="Open Sans Bold"/>
                <a:sym typeface="Open Sans Bold"/>
              </a:rPr>
              <a:t>Bachelor of Business Administration</a:t>
            </a:r>
          </a:p>
        </p:txBody>
      </p:sp>
      <p:sp>
        <p:nvSpPr>
          <p:cNvPr name="TextBox 24" id="24"/>
          <p:cNvSpPr txBox="true"/>
          <p:nvPr/>
        </p:nvSpPr>
        <p:spPr>
          <a:xfrm rot="0">
            <a:off x="241571" y="5204714"/>
            <a:ext cx="1394976" cy="336550"/>
          </a:xfrm>
          <a:prstGeom prst="rect">
            <a:avLst/>
          </a:prstGeom>
        </p:spPr>
        <p:txBody>
          <a:bodyPr anchor="t" rtlCol="false" tIns="0" lIns="0" bIns="0" rIns="0">
            <a:spAutoFit/>
          </a:bodyPr>
          <a:lstStyle/>
          <a:p>
            <a:pPr algn="l">
              <a:lnSpc>
                <a:spcPts val="1399"/>
              </a:lnSpc>
            </a:pPr>
            <a:r>
              <a:rPr lang="en-US" sz="999" b="true">
                <a:solidFill>
                  <a:srgbClr val="000000"/>
                </a:solidFill>
                <a:latin typeface="Open Sans Bold"/>
                <a:ea typeface="Open Sans Bold"/>
                <a:cs typeface="Open Sans Bold"/>
                <a:sym typeface="Open Sans Bold"/>
              </a:rPr>
              <a:t>Bachelor of Business Administration</a:t>
            </a:r>
          </a:p>
        </p:txBody>
      </p:sp>
      <p:sp>
        <p:nvSpPr>
          <p:cNvPr name="TextBox 25" id="25"/>
          <p:cNvSpPr txBox="true"/>
          <p:nvPr/>
        </p:nvSpPr>
        <p:spPr>
          <a:xfrm rot="0">
            <a:off x="241571" y="4848445"/>
            <a:ext cx="1804740"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Wardiere University</a:t>
            </a:r>
          </a:p>
        </p:txBody>
      </p:sp>
      <p:sp>
        <p:nvSpPr>
          <p:cNvPr name="TextBox 26" id="26"/>
          <p:cNvSpPr txBox="true"/>
          <p:nvPr/>
        </p:nvSpPr>
        <p:spPr>
          <a:xfrm rot="0">
            <a:off x="241571" y="5563523"/>
            <a:ext cx="1804740"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Wardiere University</a:t>
            </a:r>
          </a:p>
        </p:txBody>
      </p:sp>
      <p:sp>
        <p:nvSpPr>
          <p:cNvPr name="TextBox 27" id="27"/>
          <p:cNvSpPr txBox="true"/>
          <p:nvPr/>
        </p:nvSpPr>
        <p:spPr>
          <a:xfrm rot="0">
            <a:off x="1752547" y="4472119"/>
            <a:ext cx="782348" cy="186690"/>
          </a:xfrm>
          <a:prstGeom prst="rect">
            <a:avLst/>
          </a:prstGeom>
        </p:spPr>
        <p:txBody>
          <a:bodyPr anchor="t" rtlCol="false" tIns="0" lIns="0" bIns="0" rIns="0">
            <a:spAutoFit/>
          </a:bodyPr>
          <a:lstStyle/>
          <a:p>
            <a:pPr algn="l">
              <a:lnSpc>
                <a:spcPts val="1529"/>
              </a:lnSpc>
            </a:pPr>
            <a:r>
              <a:rPr lang="en-US" sz="999">
                <a:solidFill>
                  <a:srgbClr val="000000"/>
                </a:solidFill>
                <a:latin typeface="Open Sans"/>
                <a:ea typeface="Open Sans"/>
                <a:cs typeface="Open Sans"/>
                <a:sym typeface="Open Sans"/>
              </a:rPr>
              <a:t>2005-2009</a:t>
            </a:r>
          </a:p>
        </p:txBody>
      </p:sp>
      <p:sp>
        <p:nvSpPr>
          <p:cNvPr name="TextBox 28" id="28"/>
          <p:cNvSpPr txBox="true"/>
          <p:nvPr/>
        </p:nvSpPr>
        <p:spPr>
          <a:xfrm rot="0">
            <a:off x="1752547" y="5185664"/>
            <a:ext cx="782348" cy="186690"/>
          </a:xfrm>
          <a:prstGeom prst="rect">
            <a:avLst/>
          </a:prstGeom>
        </p:spPr>
        <p:txBody>
          <a:bodyPr anchor="t" rtlCol="false" tIns="0" lIns="0" bIns="0" rIns="0">
            <a:spAutoFit/>
          </a:bodyPr>
          <a:lstStyle/>
          <a:p>
            <a:pPr algn="l">
              <a:lnSpc>
                <a:spcPts val="1529"/>
              </a:lnSpc>
            </a:pPr>
            <a:r>
              <a:rPr lang="en-US" sz="999">
                <a:solidFill>
                  <a:srgbClr val="000000"/>
                </a:solidFill>
                <a:latin typeface="Open Sans"/>
                <a:ea typeface="Open Sans"/>
                <a:cs typeface="Open Sans"/>
                <a:sym typeface="Open Sans"/>
              </a:rPr>
              <a:t>2005-2009</a:t>
            </a:r>
          </a:p>
        </p:txBody>
      </p:sp>
      <p:sp>
        <p:nvSpPr>
          <p:cNvPr name="TextBox 29" id="29"/>
          <p:cNvSpPr txBox="true"/>
          <p:nvPr/>
        </p:nvSpPr>
        <p:spPr>
          <a:xfrm rot="0">
            <a:off x="241571" y="6554123"/>
            <a:ext cx="1804740" cy="1517015"/>
          </a:xfrm>
          <a:prstGeom prst="rect">
            <a:avLst/>
          </a:prstGeom>
        </p:spPr>
        <p:txBody>
          <a:bodyPr anchor="t" rtlCol="false" tIns="0" lIns="0" bIns="0" rIns="0">
            <a:spAutoFit/>
          </a:bodyPr>
          <a:lstStyle/>
          <a:p>
            <a:pPr algn="l" marL="215899" indent="-107950" lvl="1">
              <a:lnSpc>
                <a:spcPts val="2079"/>
              </a:lnSpc>
              <a:buFont typeface="Arial"/>
              <a:buChar char="•"/>
            </a:pPr>
            <a:r>
              <a:rPr lang="en-US" sz="999">
                <a:solidFill>
                  <a:srgbClr val="000000"/>
                </a:solidFill>
                <a:latin typeface="Open Sans"/>
                <a:ea typeface="Open Sans"/>
                <a:cs typeface="Open Sans"/>
                <a:sym typeface="Open Sans"/>
              </a:rPr>
              <a:t>Communication</a:t>
            </a:r>
          </a:p>
          <a:p>
            <a:pPr algn="l" marL="215899" indent="-107950" lvl="1">
              <a:lnSpc>
                <a:spcPts val="2079"/>
              </a:lnSpc>
              <a:buFont typeface="Arial"/>
              <a:buChar char="•"/>
            </a:pPr>
            <a:r>
              <a:rPr lang="en-US" sz="999">
                <a:solidFill>
                  <a:srgbClr val="000000"/>
                </a:solidFill>
                <a:latin typeface="Open Sans"/>
                <a:ea typeface="Open Sans"/>
                <a:cs typeface="Open Sans"/>
                <a:sym typeface="Open Sans"/>
              </a:rPr>
              <a:t>Time management</a:t>
            </a:r>
          </a:p>
          <a:p>
            <a:pPr algn="l" marL="215899" indent="-107950" lvl="1">
              <a:lnSpc>
                <a:spcPts val="2079"/>
              </a:lnSpc>
              <a:buFont typeface="Arial"/>
              <a:buChar char="•"/>
            </a:pPr>
            <a:r>
              <a:rPr lang="en-US" sz="999">
                <a:solidFill>
                  <a:srgbClr val="000000"/>
                </a:solidFill>
                <a:latin typeface="Open Sans"/>
                <a:ea typeface="Open Sans"/>
                <a:cs typeface="Open Sans"/>
                <a:sym typeface="Open Sans"/>
              </a:rPr>
              <a:t>Organization</a:t>
            </a:r>
          </a:p>
          <a:p>
            <a:pPr algn="l" marL="215899" indent="-107950" lvl="1">
              <a:lnSpc>
                <a:spcPts val="2079"/>
              </a:lnSpc>
              <a:buFont typeface="Arial"/>
              <a:buChar char="•"/>
            </a:pPr>
            <a:r>
              <a:rPr lang="en-US" sz="999">
                <a:solidFill>
                  <a:srgbClr val="000000"/>
                </a:solidFill>
                <a:latin typeface="Open Sans"/>
                <a:ea typeface="Open Sans"/>
                <a:cs typeface="Open Sans"/>
                <a:sym typeface="Open Sans"/>
              </a:rPr>
              <a:t>Technical skills</a:t>
            </a:r>
          </a:p>
          <a:p>
            <a:pPr algn="l" marL="215899" indent="-107950" lvl="1">
              <a:lnSpc>
                <a:spcPts val="2079"/>
              </a:lnSpc>
              <a:buFont typeface="Arial"/>
              <a:buChar char="•"/>
            </a:pPr>
            <a:r>
              <a:rPr lang="en-US" sz="999">
                <a:solidFill>
                  <a:srgbClr val="000000"/>
                </a:solidFill>
                <a:latin typeface="Open Sans"/>
                <a:ea typeface="Open Sans"/>
                <a:cs typeface="Open Sans"/>
                <a:sym typeface="Open Sans"/>
              </a:rPr>
              <a:t>Creativity</a:t>
            </a:r>
          </a:p>
          <a:p>
            <a:pPr algn="l" marL="215899" indent="-107950" lvl="1">
              <a:lnSpc>
                <a:spcPts val="2079"/>
              </a:lnSpc>
              <a:buFont typeface="Arial"/>
              <a:buChar char="•"/>
            </a:pPr>
            <a:r>
              <a:rPr lang="en-US" sz="999">
                <a:solidFill>
                  <a:srgbClr val="000000"/>
                </a:solidFill>
                <a:latin typeface="Open Sans"/>
                <a:ea typeface="Open Sans"/>
                <a:cs typeface="Open Sans"/>
                <a:sym typeface="Open Sans"/>
              </a:rPr>
              <a:t>Research</a:t>
            </a:r>
          </a:p>
        </p:txBody>
      </p:sp>
      <p:sp>
        <p:nvSpPr>
          <p:cNvPr name="TextBox 30" id="30"/>
          <p:cNvSpPr txBox="true"/>
          <p:nvPr/>
        </p:nvSpPr>
        <p:spPr>
          <a:xfrm rot="0">
            <a:off x="241571" y="8953788"/>
            <a:ext cx="1161176"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English</a:t>
            </a:r>
          </a:p>
        </p:txBody>
      </p:sp>
      <p:sp>
        <p:nvSpPr>
          <p:cNvPr name="TextBox 31" id="31"/>
          <p:cNvSpPr txBox="true"/>
          <p:nvPr/>
        </p:nvSpPr>
        <p:spPr>
          <a:xfrm rot="0">
            <a:off x="241571" y="9271289"/>
            <a:ext cx="1112187"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Spanish</a:t>
            </a:r>
          </a:p>
        </p:txBody>
      </p:sp>
      <p:sp>
        <p:nvSpPr>
          <p:cNvPr name="TextBox 32" id="32"/>
          <p:cNvSpPr txBox="true"/>
          <p:nvPr/>
        </p:nvSpPr>
        <p:spPr>
          <a:xfrm rot="0">
            <a:off x="1417201" y="9271289"/>
            <a:ext cx="542670"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(Good)</a:t>
            </a:r>
          </a:p>
        </p:txBody>
      </p:sp>
      <p:sp>
        <p:nvSpPr>
          <p:cNvPr name="TextBox 33" id="33"/>
          <p:cNvSpPr txBox="true"/>
          <p:nvPr/>
        </p:nvSpPr>
        <p:spPr>
          <a:xfrm rot="0">
            <a:off x="1417201" y="8953788"/>
            <a:ext cx="542670"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(Good)</a:t>
            </a:r>
          </a:p>
        </p:txBody>
      </p:sp>
      <p:sp>
        <p:nvSpPr>
          <p:cNvPr name="TextBox 34" id="34"/>
          <p:cNvSpPr txBox="true"/>
          <p:nvPr/>
        </p:nvSpPr>
        <p:spPr>
          <a:xfrm rot="0">
            <a:off x="2860298" y="2612405"/>
            <a:ext cx="2013401" cy="165100"/>
          </a:xfrm>
          <a:prstGeom prst="rect">
            <a:avLst/>
          </a:prstGeom>
        </p:spPr>
        <p:txBody>
          <a:bodyPr anchor="t" rtlCol="false" tIns="0" lIns="0" bIns="0" rIns="0">
            <a:spAutoFit/>
          </a:bodyPr>
          <a:lstStyle/>
          <a:p>
            <a:pPr algn="l">
              <a:lnSpc>
                <a:spcPts val="1399"/>
              </a:lnSpc>
            </a:pPr>
            <a:r>
              <a:rPr lang="en-US" sz="999" b="true">
                <a:solidFill>
                  <a:srgbClr val="000000"/>
                </a:solidFill>
                <a:latin typeface="Open Sans Bold"/>
                <a:ea typeface="Open Sans Bold"/>
                <a:cs typeface="Open Sans Bold"/>
                <a:sym typeface="Open Sans Bold"/>
              </a:rPr>
              <a:t>Marketing Strategist</a:t>
            </a:r>
          </a:p>
        </p:txBody>
      </p:sp>
      <p:sp>
        <p:nvSpPr>
          <p:cNvPr name="TextBox 35" id="35"/>
          <p:cNvSpPr txBox="true"/>
          <p:nvPr/>
        </p:nvSpPr>
        <p:spPr>
          <a:xfrm rot="0">
            <a:off x="2860298" y="3897821"/>
            <a:ext cx="2013401" cy="165100"/>
          </a:xfrm>
          <a:prstGeom prst="rect">
            <a:avLst/>
          </a:prstGeom>
        </p:spPr>
        <p:txBody>
          <a:bodyPr anchor="t" rtlCol="false" tIns="0" lIns="0" bIns="0" rIns="0">
            <a:spAutoFit/>
          </a:bodyPr>
          <a:lstStyle/>
          <a:p>
            <a:pPr algn="l">
              <a:lnSpc>
                <a:spcPts val="1399"/>
              </a:lnSpc>
            </a:pPr>
            <a:r>
              <a:rPr lang="en-US" sz="999" b="true">
                <a:solidFill>
                  <a:srgbClr val="000000"/>
                </a:solidFill>
                <a:latin typeface="Open Sans Bold"/>
                <a:ea typeface="Open Sans Bold"/>
                <a:cs typeface="Open Sans Bold"/>
                <a:sym typeface="Open Sans Bold"/>
              </a:rPr>
              <a:t>Marketing Strategist</a:t>
            </a:r>
          </a:p>
        </p:txBody>
      </p:sp>
      <p:sp>
        <p:nvSpPr>
          <p:cNvPr name="TextBox 36" id="36"/>
          <p:cNvSpPr txBox="true"/>
          <p:nvPr/>
        </p:nvSpPr>
        <p:spPr>
          <a:xfrm rot="0">
            <a:off x="2860298" y="5183717"/>
            <a:ext cx="2013401" cy="165100"/>
          </a:xfrm>
          <a:prstGeom prst="rect">
            <a:avLst/>
          </a:prstGeom>
        </p:spPr>
        <p:txBody>
          <a:bodyPr anchor="t" rtlCol="false" tIns="0" lIns="0" bIns="0" rIns="0">
            <a:spAutoFit/>
          </a:bodyPr>
          <a:lstStyle/>
          <a:p>
            <a:pPr algn="l">
              <a:lnSpc>
                <a:spcPts val="1399"/>
              </a:lnSpc>
            </a:pPr>
            <a:r>
              <a:rPr lang="en-US" sz="999" b="true">
                <a:solidFill>
                  <a:srgbClr val="000000"/>
                </a:solidFill>
                <a:latin typeface="Open Sans Bold"/>
                <a:ea typeface="Open Sans Bold"/>
                <a:cs typeface="Open Sans Bold"/>
                <a:sym typeface="Open Sans Bold"/>
              </a:rPr>
              <a:t>Marketing Strategist</a:t>
            </a:r>
          </a:p>
        </p:txBody>
      </p:sp>
      <p:sp>
        <p:nvSpPr>
          <p:cNvPr name="TextBox 37" id="37"/>
          <p:cNvSpPr txBox="true"/>
          <p:nvPr/>
        </p:nvSpPr>
        <p:spPr>
          <a:xfrm rot="0">
            <a:off x="2860298" y="2782761"/>
            <a:ext cx="2044756"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Fauget</a:t>
            </a:r>
          </a:p>
        </p:txBody>
      </p:sp>
      <p:sp>
        <p:nvSpPr>
          <p:cNvPr name="TextBox 38" id="38"/>
          <p:cNvSpPr txBox="true"/>
          <p:nvPr/>
        </p:nvSpPr>
        <p:spPr>
          <a:xfrm rot="0">
            <a:off x="2860298" y="4065637"/>
            <a:ext cx="2044756"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Borcelle</a:t>
            </a:r>
          </a:p>
        </p:txBody>
      </p:sp>
      <p:sp>
        <p:nvSpPr>
          <p:cNvPr name="TextBox 39" id="39"/>
          <p:cNvSpPr txBox="true"/>
          <p:nvPr/>
        </p:nvSpPr>
        <p:spPr>
          <a:xfrm rot="0">
            <a:off x="2860298" y="5322377"/>
            <a:ext cx="2044756" cy="165100"/>
          </a:xfrm>
          <a:prstGeom prst="rect">
            <a:avLst/>
          </a:prstGeom>
        </p:spPr>
        <p:txBody>
          <a:bodyPr anchor="t" rtlCol="false" tIns="0" lIns="0" bIns="0" rIns="0">
            <a:spAutoFit/>
          </a:bodyPr>
          <a:lstStyle/>
          <a:p>
            <a:pPr algn="l">
              <a:lnSpc>
                <a:spcPts val="1399"/>
              </a:lnSpc>
            </a:pPr>
            <a:r>
              <a:rPr lang="en-US" sz="999">
                <a:solidFill>
                  <a:srgbClr val="000000"/>
                </a:solidFill>
                <a:latin typeface="Open Sans"/>
                <a:ea typeface="Open Sans"/>
                <a:cs typeface="Open Sans"/>
                <a:sym typeface="Open Sans"/>
              </a:rPr>
              <a:t>Larana, Inc.</a:t>
            </a:r>
          </a:p>
        </p:txBody>
      </p:sp>
      <p:sp>
        <p:nvSpPr>
          <p:cNvPr name="TextBox 40" id="40"/>
          <p:cNvSpPr txBox="true"/>
          <p:nvPr/>
        </p:nvSpPr>
        <p:spPr>
          <a:xfrm rot="0">
            <a:off x="5400386" y="5163397"/>
            <a:ext cx="869626" cy="186690"/>
          </a:xfrm>
          <a:prstGeom prst="rect">
            <a:avLst/>
          </a:prstGeom>
        </p:spPr>
        <p:txBody>
          <a:bodyPr anchor="t" rtlCol="false" tIns="0" lIns="0" bIns="0" rIns="0">
            <a:spAutoFit/>
          </a:bodyPr>
          <a:lstStyle/>
          <a:p>
            <a:pPr algn="l">
              <a:lnSpc>
                <a:spcPts val="1529"/>
              </a:lnSpc>
            </a:pPr>
            <a:r>
              <a:rPr lang="en-US" sz="999">
                <a:solidFill>
                  <a:srgbClr val="000000"/>
                </a:solidFill>
                <a:latin typeface="Open Sans"/>
                <a:ea typeface="Open Sans"/>
                <a:cs typeface="Open Sans"/>
                <a:sym typeface="Open Sans"/>
              </a:rPr>
              <a:t>2009-2012</a:t>
            </a:r>
          </a:p>
        </p:txBody>
      </p:sp>
      <p:sp>
        <p:nvSpPr>
          <p:cNvPr name="TextBox 41" id="41"/>
          <p:cNvSpPr txBox="true"/>
          <p:nvPr/>
        </p:nvSpPr>
        <p:spPr>
          <a:xfrm rot="0">
            <a:off x="5400386" y="3877501"/>
            <a:ext cx="869626" cy="186690"/>
          </a:xfrm>
          <a:prstGeom prst="rect">
            <a:avLst/>
          </a:prstGeom>
        </p:spPr>
        <p:txBody>
          <a:bodyPr anchor="t" rtlCol="false" tIns="0" lIns="0" bIns="0" rIns="0">
            <a:spAutoFit/>
          </a:bodyPr>
          <a:lstStyle/>
          <a:p>
            <a:pPr algn="l">
              <a:lnSpc>
                <a:spcPts val="1529"/>
              </a:lnSpc>
            </a:pPr>
            <a:r>
              <a:rPr lang="en-US" sz="999">
                <a:solidFill>
                  <a:srgbClr val="000000"/>
                </a:solidFill>
                <a:latin typeface="Open Sans"/>
                <a:ea typeface="Open Sans"/>
                <a:cs typeface="Open Sans"/>
                <a:sym typeface="Open Sans"/>
              </a:rPr>
              <a:t>2013-2016</a:t>
            </a:r>
          </a:p>
        </p:txBody>
      </p:sp>
      <p:sp>
        <p:nvSpPr>
          <p:cNvPr name="TextBox 42" id="42"/>
          <p:cNvSpPr txBox="true"/>
          <p:nvPr/>
        </p:nvSpPr>
        <p:spPr>
          <a:xfrm rot="0">
            <a:off x="5400386" y="2592085"/>
            <a:ext cx="869626" cy="186690"/>
          </a:xfrm>
          <a:prstGeom prst="rect">
            <a:avLst/>
          </a:prstGeom>
        </p:spPr>
        <p:txBody>
          <a:bodyPr anchor="t" rtlCol="false" tIns="0" lIns="0" bIns="0" rIns="0">
            <a:spAutoFit/>
          </a:bodyPr>
          <a:lstStyle/>
          <a:p>
            <a:pPr algn="l">
              <a:lnSpc>
                <a:spcPts val="1529"/>
              </a:lnSpc>
            </a:pPr>
            <a:r>
              <a:rPr lang="en-US" sz="999">
                <a:solidFill>
                  <a:srgbClr val="000000"/>
                </a:solidFill>
                <a:latin typeface="Open Sans"/>
                <a:ea typeface="Open Sans"/>
                <a:cs typeface="Open Sans"/>
                <a:sym typeface="Open Sans"/>
              </a:rPr>
              <a:t>2017-2020</a:t>
            </a:r>
          </a:p>
        </p:txBody>
      </p:sp>
      <p:sp>
        <p:nvSpPr>
          <p:cNvPr name="TextBox 43" id="43">
            <a:extLst>
              <a:ext uri="{C183D7F6-B498-43B3-948B-1728B52AA6E4}">
                <adec:decorative xmlns:adec="http://schemas.microsoft.com/office/drawing/2017/decorative" val="1"/>
              </a:ext>
            </a:extLst>
          </p:cNvPr>
          <p:cNvSpPr txBox="true"/>
          <p:nvPr/>
        </p:nvSpPr>
        <p:spPr>
          <a:xfrm rot="0">
            <a:off x="2860298" y="3007551"/>
            <a:ext cx="4353194" cy="679450"/>
          </a:xfrm>
          <a:prstGeom prst="rect">
            <a:avLst/>
          </a:prstGeom>
        </p:spPr>
        <p:txBody>
          <a:bodyPr anchor="t" rtlCol="false" tIns="0" lIns="0" bIns="0" rIns="0">
            <a:spAutoFit/>
          </a:bodyPr>
          <a:lstStyle/>
          <a:p>
            <a:pPr algn="just">
              <a:lnSpc>
                <a:spcPts val="1399"/>
              </a:lnSpc>
            </a:pPr>
            <a:r>
              <a:rPr lang="en-US" sz="999">
                <a:solidFill>
                  <a:srgbClr val="000000"/>
                </a:solidFill>
                <a:latin typeface="Open Sans"/>
                <a:ea typeface="Open Sans"/>
                <a:cs typeface="Open Sans"/>
                <a:sym typeface="Open Sans"/>
              </a:rPr>
              <a:t>Lorem ipsum dolor sit amet, consectetur adipiscing elit. Nunc sit amet sem nec risus egestas accumsan. In enim nunc, tincidunt ut quam eget, luctus sollicitudin neque. Sed leo nisl, semper ac hendrerit a, sollicitudin in arcu.</a:t>
            </a:r>
          </a:p>
        </p:txBody>
      </p:sp>
      <p:sp>
        <p:nvSpPr>
          <p:cNvPr name="TextBox 44" id="44">
            <a:extLst>
              <a:ext uri="{C183D7F6-B498-43B3-948B-1728B52AA6E4}">
                <adec:decorative xmlns:adec="http://schemas.microsoft.com/office/drawing/2017/decorative" val="1"/>
              </a:ext>
            </a:extLst>
          </p:cNvPr>
          <p:cNvSpPr txBox="true"/>
          <p:nvPr/>
        </p:nvSpPr>
        <p:spPr>
          <a:xfrm rot="0">
            <a:off x="2860298" y="4286812"/>
            <a:ext cx="4353194" cy="679450"/>
          </a:xfrm>
          <a:prstGeom prst="rect">
            <a:avLst/>
          </a:prstGeom>
        </p:spPr>
        <p:txBody>
          <a:bodyPr anchor="t" rtlCol="false" tIns="0" lIns="0" bIns="0" rIns="0">
            <a:spAutoFit/>
          </a:bodyPr>
          <a:lstStyle/>
          <a:p>
            <a:pPr algn="just">
              <a:lnSpc>
                <a:spcPts val="1399"/>
              </a:lnSpc>
            </a:pPr>
            <a:r>
              <a:rPr lang="en-US" sz="999">
                <a:solidFill>
                  <a:srgbClr val="000000"/>
                </a:solidFill>
                <a:latin typeface="Open Sans"/>
                <a:ea typeface="Open Sans"/>
                <a:cs typeface="Open Sans"/>
                <a:sym typeface="Open Sans"/>
              </a:rPr>
              <a:t>Lorem ipsum dolor sit amet, consectetur adipiscing elit. Nunc sit amet sem nec risus egestas accumsan. In enim nunc, tincidunt ut quam eget, luctus sollicitudin neque. Sed leo nisl, semper ac hendrerit a, sollicitudin in arcu.</a:t>
            </a:r>
          </a:p>
        </p:txBody>
      </p:sp>
      <p:sp>
        <p:nvSpPr>
          <p:cNvPr name="TextBox 45" id="45">
            <a:extLst>
              <a:ext uri="{C183D7F6-B498-43B3-948B-1728B52AA6E4}">
                <adec:decorative xmlns:adec="http://schemas.microsoft.com/office/drawing/2017/decorative" val="1"/>
              </a:ext>
            </a:extLst>
          </p:cNvPr>
          <p:cNvSpPr txBox="true"/>
          <p:nvPr/>
        </p:nvSpPr>
        <p:spPr>
          <a:xfrm rot="0">
            <a:off x="2860298" y="5541135"/>
            <a:ext cx="4353194" cy="679450"/>
          </a:xfrm>
          <a:prstGeom prst="rect">
            <a:avLst/>
          </a:prstGeom>
        </p:spPr>
        <p:txBody>
          <a:bodyPr anchor="t" rtlCol="false" tIns="0" lIns="0" bIns="0" rIns="0">
            <a:spAutoFit/>
          </a:bodyPr>
          <a:lstStyle/>
          <a:p>
            <a:pPr algn="just">
              <a:lnSpc>
                <a:spcPts val="1399"/>
              </a:lnSpc>
            </a:pPr>
            <a:r>
              <a:rPr lang="en-US" sz="999">
                <a:solidFill>
                  <a:srgbClr val="000000"/>
                </a:solidFill>
                <a:latin typeface="Open Sans"/>
                <a:ea typeface="Open Sans"/>
                <a:cs typeface="Open Sans"/>
                <a:sym typeface="Open Sans"/>
              </a:rPr>
              <a:t>Lorem ipsum dolor sit amet, consectetur adipiscing elit. Nunc sit amet sem nec risus egestas accumsan. In enim nunc, tincidunt ut quam eget, luctus sollicitudin neque. Sed leo nisl, semper ac hendrerit a, sollicitudin in arcu.</a:t>
            </a:r>
          </a:p>
        </p:txBody>
      </p:sp>
      <p:sp>
        <p:nvSpPr>
          <p:cNvPr name="TextBox 46" id="46"/>
          <p:cNvSpPr txBox="true"/>
          <p:nvPr/>
        </p:nvSpPr>
        <p:spPr>
          <a:xfrm rot="0">
            <a:off x="3325983" y="7604885"/>
            <a:ext cx="1050621" cy="177800"/>
          </a:xfrm>
          <a:prstGeom prst="rect">
            <a:avLst/>
          </a:prstGeom>
        </p:spPr>
        <p:txBody>
          <a:bodyPr anchor="t" rtlCol="false" tIns="0" lIns="0" bIns="0" rIns="0">
            <a:spAutoFit/>
          </a:bodyPr>
          <a:lstStyle/>
          <a:p>
            <a:pPr algn="l">
              <a:lnSpc>
                <a:spcPts val="1449"/>
              </a:lnSpc>
            </a:pPr>
            <a:r>
              <a:rPr lang="en-US" sz="999" spc="-2">
                <a:solidFill>
                  <a:srgbClr val="000000"/>
                </a:solidFill>
                <a:latin typeface="Open Sans"/>
                <a:ea typeface="Open Sans"/>
                <a:cs typeface="Open Sans"/>
                <a:sym typeface="Open Sans"/>
              </a:rPr>
              <a:t>+123-456-7890</a:t>
            </a:r>
          </a:p>
        </p:txBody>
      </p:sp>
      <p:sp>
        <p:nvSpPr>
          <p:cNvPr name="TextBox 47" id="47"/>
          <p:cNvSpPr txBox="true"/>
          <p:nvPr/>
        </p:nvSpPr>
        <p:spPr>
          <a:xfrm rot="0">
            <a:off x="3325983" y="7762673"/>
            <a:ext cx="1623100" cy="177800"/>
          </a:xfrm>
          <a:prstGeom prst="rect">
            <a:avLst/>
          </a:prstGeom>
        </p:spPr>
        <p:txBody>
          <a:bodyPr anchor="t" rtlCol="false" tIns="0" lIns="0" bIns="0" rIns="0">
            <a:spAutoFit/>
          </a:bodyPr>
          <a:lstStyle/>
          <a:p>
            <a:pPr algn="l">
              <a:lnSpc>
                <a:spcPts val="1449"/>
              </a:lnSpc>
            </a:pPr>
            <a:r>
              <a:rPr lang="en-US" sz="999" spc="-2">
                <a:solidFill>
                  <a:srgbClr val="000000"/>
                </a:solidFill>
                <a:latin typeface="Open Sans"/>
                <a:ea typeface="Open Sans"/>
                <a:cs typeface="Open Sans"/>
                <a:sym typeface="Open Sans"/>
              </a:rPr>
              <a:t>hello@reallygreatsite.com</a:t>
            </a:r>
          </a:p>
        </p:txBody>
      </p:sp>
      <p:sp>
        <p:nvSpPr>
          <p:cNvPr name="TextBox 48" id="48"/>
          <p:cNvSpPr txBox="true"/>
          <p:nvPr/>
        </p:nvSpPr>
        <p:spPr>
          <a:xfrm rot="0">
            <a:off x="2860298" y="7620988"/>
            <a:ext cx="549187" cy="162179"/>
          </a:xfrm>
          <a:prstGeom prst="rect">
            <a:avLst/>
          </a:prstGeom>
        </p:spPr>
        <p:txBody>
          <a:bodyPr anchor="t" rtlCol="false" tIns="0" lIns="0" bIns="0" rIns="0">
            <a:spAutoFit/>
          </a:bodyPr>
          <a:lstStyle/>
          <a:p>
            <a:pPr algn="just">
              <a:lnSpc>
                <a:spcPts val="1347"/>
              </a:lnSpc>
            </a:pPr>
            <a:r>
              <a:rPr lang="en-US" b="true" sz="999" spc="-1">
                <a:solidFill>
                  <a:srgbClr val="000000"/>
                </a:solidFill>
                <a:latin typeface="Open Sans Bold"/>
                <a:ea typeface="Open Sans Bold"/>
                <a:cs typeface="Open Sans Bold"/>
                <a:sym typeface="Open Sans Bold"/>
              </a:rPr>
              <a:t>Phone: </a:t>
            </a:r>
          </a:p>
        </p:txBody>
      </p:sp>
      <p:sp>
        <p:nvSpPr>
          <p:cNvPr name="TextBox 49" id="49"/>
          <p:cNvSpPr txBox="true"/>
          <p:nvPr/>
        </p:nvSpPr>
        <p:spPr>
          <a:xfrm rot="0">
            <a:off x="2860298" y="7778777"/>
            <a:ext cx="549187" cy="162179"/>
          </a:xfrm>
          <a:prstGeom prst="rect">
            <a:avLst/>
          </a:prstGeom>
        </p:spPr>
        <p:txBody>
          <a:bodyPr anchor="t" rtlCol="false" tIns="0" lIns="0" bIns="0" rIns="0">
            <a:spAutoFit/>
          </a:bodyPr>
          <a:lstStyle/>
          <a:p>
            <a:pPr algn="just">
              <a:lnSpc>
                <a:spcPts val="1347"/>
              </a:lnSpc>
            </a:pPr>
            <a:r>
              <a:rPr lang="en-US" b="true" sz="999" spc="-1">
                <a:solidFill>
                  <a:srgbClr val="000000"/>
                </a:solidFill>
                <a:latin typeface="Open Sans Bold"/>
                <a:ea typeface="Open Sans Bold"/>
                <a:cs typeface="Open Sans Bold"/>
                <a:sym typeface="Open Sans Bold"/>
              </a:rPr>
              <a:t>Email :</a:t>
            </a:r>
          </a:p>
        </p:txBody>
      </p:sp>
      <p:sp>
        <p:nvSpPr>
          <p:cNvPr name="TextBox 50" id="50"/>
          <p:cNvSpPr txBox="true"/>
          <p:nvPr/>
        </p:nvSpPr>
        <p:spPr>
          <a:xfrm rot="0">
            <a:off x="2860298" y="7430260"/>
            <a:ext cx="2088785" cy="165100"/>
          </a:xfrm>
          <a:prstGeom prst="rect">
            <a:avLst/>
          </a:prstGeom>
        </p:spPr>
        <p:txBody>
          <a:bodyPr anchor="t" rtlCol="false" tIns="0" lIns="0" bIns="0" rIns="0">
            <a:spAutoFit/>
          </a:bodyPr>
          <a:lstStyle/>
          <a:p>
            <a:pPr algn="l">
              <a:lnSpc>
                <a:spcPts val="1399"/>
              </a:lnSpc>
            </a:pPr>
            <a:r>
              <a:rPr lang="en-US" sz="999" spc="-2">
                <a:solidFill>
                  <a:srgbClr val="000000"/>
                </a:solidFill>
                <a:latin typeface="Open Sans"/>
                <a:ea typeface="Open Sans"/>
                <a:cs typeface="Open Sans"/>
                <a:sym typeface="Open Sans"/>
              </a:rPr>
              <a:t>Fauget</a:t>
            </a:r>
            <a:r>
              <a:rPr lang="en-US" sz="999" spc="-2">
                <a:solidFill>
                  <a:srgbClr val="000000"/>
                </a:solidFill>
                <a:latin typeface="Open Sans"/>
                <a:ea typeface="Open Sans"/>
                <a:cs typeface="Open Sans"/>
                <a:sym typeface="Open Sans"/>
              </a:rPr>
              <a:t> / CEO</a:t>
            </a:r>
          </a:p>
        </p:txBody>
      </p:sp>
      <p:sp>
        <p:nvSpPr>
          <p:cNvPr name="TextBox 51" id="51"/>
          <p:cNvSpPr txBox="true"/>
          <p:nvPr/>
        </p:nvSpPr>
        <p:spPr>
          <a:xfrm rot="0">
            <a:off x="2860298" y="7246110"/>
            <a:ext cx="1419099" cy="165100"/>
          </a:xfrm>
          <a:prstGeom prst="rect">
            <a:avLst/>
          </a:prstGeom>
        </p:spPr>
        <p:txBody>
          <a:bodyPr anchor="t" rtlCol="false" tIns="0" lIns="0" bIns="0" rIns="0">
            <a:spAutoFit/>
          </a:bodyPr>
          <a:lstStyle/>
          <a:p>
            <a:pPr algn="l">
              <a:lnSpc>
                <a:spcPts val="1399"/>
              </a:lnSpc>
            </a:pPr>
            <a:r>
              <a:rPr lang="en-US" b="true" sz="999" spc="-2">
                <a:solidFill>
                  <a:srgbClr val="000000"/>
                </a:solidFill>
                <a:latin typeface="Open Sans Bold"/>
                <a:ea typeface="Open Sans Bold"/>
                <a:cs typeface="Open Sans Bold"/>
                <a:sym typeface="Open Sans Bold"/>
              </a:rPr>
              <a:t>Adora Montminy</a:t>
            </a:r>
          </a:p>
        </p:txBody>
      </p:sp>
      <p:sp>
        <p:nvSpPr>
          <p:cNvPr name="TextBox 52" id="52"/>
          <p:cNvSpPr txBox="true"/>
          <p:nvPr/>
        </p:nvSpPr>
        <p:spPr>
          <a:xfrm rot="0">
            <a:off x="3316931" y="8574436"/>
            <a:ext cx="1050621" cy="177800"/>
          </a:xfrm>
          <a:prstGeom prst="rect">
            <a:avLst/>
          </a:prstGeom>
        </p:spPr>
        <p:txBody>
          <a:bodyPr anchor="t" rtlCol="false" tIns="0" lIns="0" bIns="0" rIns="0">
            <a:spAutoFit/>
          </a:bodyPr>
          <a:lstStyle/>
          <a:p>
            <a:pPr algn="l">
              <a:lnSpc>
                <a:spcPts val="1449"/>
              </a:lnSpc>
            </a:pPr>
            <a:r>
              <a:rPr lang="en-US" sz="999" spc="-2">
                <a:solidFill>
                  <a:srgbClr val="000000"/>
                </a:solidFill>
                <a:latin typeface="Open Sans"/>
                <a:ea typeface="Open Sans"/>
                <a:cs typeface="Open Sans"/>
                <a:sym typeface="Open Sans"/>
              </a:rPr>
              <a:t>+123-456-7890</a:t>
            </a:r>
          </a:p>
        </p:txBody>
      </p:sp>
      <p:sp>
        <p:nvSpPr>
          <p:cNvPr name="TextBox 53" id="53"/>
          <p:cNvSpPr txBox="true"/>
          <p:nvPr/>
        </p:nvSpPr>
        <p:spPr>
          <a:xfrm rot="0">
            <a:off x="3316931" y="8730019"/>
            <a:ext cx="1632153" cy="177800"/>
          </a:xfrm>
          <a:prstGeom prst="rect">
            <a:avLst/>
          </a:prstGeom>
        </p:spPr>
        <p:txBody>
          <a:bodyPr anchor="t" rtlCol="false" tIns="0" lIns="0" bIns="0" rIns="0">
            <a:spAutoFit/>
          </a:bodyPr>
          <a:lstStyle/>
          <a:p>
            <a:pPr algn="l">
              <a:lnSpc>
                <a:spcPts val="1449"/>
              </a:lnSpc>
            </a:pPr>
            <a:r>
              <a:rPr lang="en-US" sz="999" spc="-2">
                <a:solidFill>
                  <a:srgbClr val="000000"/>
                </a:solidFill>
                <a:latin typeface="Open Sans"/>
                <a:ea typeface="Open Sans"/>
                <a:cs typeface="Open Sans"/>
                <a:sym typeface="Open Sans"/>
              </a:rPr>
              <a:t>hello@reallygreatsite.com</a:t>
            </a:r>
          </a:p>
        </p:txBody>
      </p:sp>
      <p:sp>
        <p:nvSpPr>
          <p:cNvPr name="TextBox 54" id="54"/>
          <p:cNvSpPr txBox="true"/>
          <p:nvPr/>
        </p:nvSpPr>
        <p:spPr>
          <a:xfrm rot="0">
            <a:off x="2860298" y="8590057"/>
            <a:ext cx="570469" cy="162179"/>
          </a:xfrm>
          <a:prstGeom prst="rect">
            <a:avLst/>
          </a:prstGeom>
        </p:spPr>
        <p:txBody>
          <a:bodyPr anchor="t" rtlCol="false" tIns="0" lIns="0" bIns="0" rIns="0">
            <a:spAutoFit/>
          </a:bodyPr>
          <a:lstStyle/>
          <a:p>
            <a:pPr algn="just">
              <a:lnSpc>
                <a:spcPts val="1347"/>
              </a:lnSpc>
            </a:pPr>
            <a:r>
              <a:rPr lang="en-US" b="true" sz="999" spc="-1">
                <a:solidFill>
                  <a:srgbClr val="000000"/>
                </a:solidFill>
                <a:latin typeface="Open Sans Bold"/>
                <a:ea typeface="Open Sans Bold"/>
                <a:cs typeface="Open Sans Bold"/>
                <a:sym typeface="Open Sans Bold"/>
              </a:rPr>
              <a:t>Phone: </a:t>
            </a:r>
          </a:p>
        </p:txBody>
      </p:sp>
      <p:sp>
        <p:nvSpPr>
          <p:cNvPr name="TextBox 55" id="55"/>
          <p:cNvSpPr txBox="true"/>
          <p:nvPr/>
        </p:nvSpPr>
        <p:spPr>
          <a:xfrm rot="0">
            <a:off x="2860298" y="8745641"/>
            <a:ext cx="570469" cy="162179"/>
          </a:xfrm>
          <a:prstGeom prst="rect">
            <a:avLst/>
          </a:prstGeom>
        </p:spPr>
        <p:txBody>
          <a:bodyPr anchor="t" rtlCol="false" tIns="0" lIns="0" bIns="0" rIns="0">
            <a:spAutoFit/>
          </a:bodyPr>
          <a:lstStyle/>
          <a:p>
            <a:pPr algn="just">
              <a:lnSpc>
                <a:spcPts val="1347"/>
              </a:lnSpc>
            </a:pPr>
            <a:r>
              <a:rPr lang="en-US" b="true" sz="999" spc="-1">
                <a:solidFill>
                  <a:srgbClr val="000000"/>
                </a:solidFill>
                <a:latin typeface="Open Sans Bold"/>
                <a:ea typeface="Open Sans Bold"/>
                <a:cs typeface="Open Sans Bold"/>
                <a:sym typeface="Open Sans Bold"/>
              </a:rPr>
              <a:t>Email :</a:t>
            </a:r>
          </a:p>
        </p:txBody>
      </p:sp>
      <p:sp>
        <p:nvSpPr>
          <p:cNvPr name="TextBox 56" id="56"/>
          <p:cNvSpPr txBox="true"/>
          <p:nvPr/>
        </p:nvSpPr>
        <p:spPr>
          <a:xfrm rot="0">
            <a:off x="2860298" y="8380278"/>
            <a:ext cx="1902530" cy="165100"/>
          </a:xfrm>
          <a:prstGeom prst="rect">
            <a:avLst/>
          </a:prstGeom>
        </p:spPr>
        <p:txBody>
          <a:bodyPr anchor="t" rtlCol="false" tIns="0" lIns="0" bIns="0" rIns="0">
            <a:spAutoFit/>
          </a:bodyPr>
          <a:lstStyle/>
          <a:p>
            <a:pPr algn="l">
              <a:lnSpc>
                <a:spcPts val="1399"/>
              </a:lnSpc>
            </a:pPr>
            <a:r>
              <a:rPr lang="en-US" sz="999" spc="-2">
                <a:solidFill>
                  <a:srgbClr val="000000"/>
                </a:solidFill>
                <a:latin typeface="Open Sans"/>
                <a:ea typeface="Open Sans"/>
                <a:cs typeface="Open Sans"/>
                <a:sym typeface="Open Sans"/>
              </a:rPr>
              <a:t>Borcelle</a:t>
            </a:r>
            <a:r>
              <a:rPr lang="en-US" sz="999" spc="-2">
                <a:solidFill>
                  <a:srgbClr val="000000"/>
                </a:solidFill>
                <a:latin typeface="Open Sans"/>
                <a:ea typeface="Open Sans"/>
                <a:cs typeface="Open Sans"/>
                <a:sym typeface="Open Sans"/>
              </a:rPr>
              <a:t> / CEO</a:t>
            </a:r>
          </a:p>
        </p:txBody>
      </p:sp>
      <p:sp>
        <p:nvSpPr>
          <p:cNvPr name="TextBox 57" id="57"/>
          <p:cNvSpPr txBox="true"/>
          <p:nvPr/>
        </p:nvSpPr>
        <p:spPr>
          <a:xfrm rot="0">
            <a:off x="2860298" y="8196128"/>
            <a:ext cx="1223362" cy="165100"/>
          </a:xfrm>
          <a:prstGeom prst="rect">
            <a:avLst/>
          </a:prstGeom>
        </p:spPr>
        <p:txBody>
          <a:bodyPr anchor="t" rtlCol="false" tIns="0" lIns="0" bIns="0" rIns="0">
            <a:spAutoFit/>
          </a:bodyPr>
          <a:lstStyle/>
          <a:p>
            <a:pPr algn="l">
              <a:lnSpc>
                <a:spcPts val="1399"/>
              </a:lnSpc>
            </a:pPr>
            <a:r>
              <a:rPr lang="en-US" b="true" sz="999" spc="-2">
                <a:solidFill>
                  <a:srgbClr val="000000"/>
                </a:solidFill>
                <a:latin typeface="Open Sans Bold"/>
                <a:ea typeface="Open Sans Bold"/>
                <a:cs typeface="Open Sans Bold"/>
                <a:sym typeface="Open Sans Bold"/>
              </a:rPr>
              <a:t>Claudia Alves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DAHBO6LJ93E</dc:identifier>
  <dcterms:modified xsi:type="dcterms:W3CDTF">2011-08-01T06:04:30Z</dcterms:modified>
  <cp:revision>1</cp:revision>
  <dc:title>gray and golden resume cv</dc:title>
</cp:coreProperties>
</file>