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7556500" cy="10693400"/>
  <p:notesSz cx="6858000" cy="9144000"/>
  <p:embeddedFontLst>
    <p:embeddedFont>
      <p:font typeface="Proxima Nova" panose="020B0604020202020204" charset="0"/>
      <p:regular r:id="rId3"/>
    </p:embeddedFont>
    <p:embeddedFont>
      <p:font typeface="Proxima Nova Bold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2072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41040" y="2102149"/>
            <a:ext cx="6660000" cy="0"/>
          </a:xfrm>
          <a:prstGeom prst="line">
            <a:avLst/>
          </a:prstGeom>
          <a:ln w="9525" cap="rnd">
            <a:solidFill>
              <a:srgbClr val="1E62C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3" name="AutoShape 3"/>
          <p:cNvSpPr/>
          <p:nvPr/>
        </p:nvSpPr>
        <p:spPr>
          <a:xfrm>
            <a:off x="441040" y="1851819"/>
            <a:ext cx="6660000" cy="0"/>
          </a:xfrm>
          <a:prstGeom prst="line">
            <a:avLst/>
          </a:prstGeom>
          <a:ln w="9525" cap="rnd">
            <a:solidFill>
              <a:srgbClr val="1E62C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" name="AutoShape 4"/>
          <p:cNvSpPr/>
          <p:nvPr/>
        </p:nvSpPr>
        <p:spPr>
          <a:xfrm>
            <a:off x="458960" y="3429439"/>
            <a:ext cx="6660000" cy="0"/>
          </a:xfrm>
          <a:prstGeom prst="line">
            <a:avLst/>
          </a:prstGeom>
          <a:ln w="9525" cap="rnd">
            <a:solidFill>
              <a:srgbClr val="1E62C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" name="AutoShape 5"/>
          <p:cNvSpPr/>
          <p:nvPr/>
        </p:nvSpPr>
        <p:spPr>
          <a:xfrm>
            <a:off x="458960" y="3179109"/>
            <a:ext cx="6660000" cy="0"/>
          </a:xfrm>
          <a:prstGeom prst="line">
            <a:avLst/>
          </a:prstGeom>
          <a:ln w="9525" cap="rnd">
            <a:solidFill>
              <a:srgbClr val="1E62C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6" name="AutoShape 6"/>
          <p:cNvSpPr/>
          <p:nvPr/>
        </p:nvSpPr>
        <p:spPr>
          <a:xfrm>
            <a:off x="441040" y="4598434"/>
            <a:ext cx="6660000" cy="0"/>
          </a:xfrm>
          <a:prstGeom prst="line">
            <a:avLst/>
          </a:prstGeom>
          <a:ln w="9525" cap="rnd">
            <a:solidFill>
              <a:srgbClr val="1E62C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7" name="AutoShape 7"/>
          <p:cNvSpPr/>
          <p:nvPr/>
        </p:nvSpPr>
        <p:spPr>
          <a:xfrm>
            <a:off x="441040" y="4348104"/>
            <a:ext cx="6660000" cy="0"/>
          </a:xfrm>
          <a:prstGeom prst="line">
            <a:avLst/>
          </a:prstGeom>
          <a:ln w="9525" cap="rnd">
            <a:solidFill>
              <a:srgbClr val="1E62C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8" name="AutoShape 8"/>
          <p:cNvSpPr/>
          <p:nvPr/>
        </p:nvSpPr>
        <p:spPr>
          <a:xfrm>
            <a:off x="458960" y="7216390"/>
            <a:ext cx="6660000" cy="0"/>
          </a:xfrm>
          <a:prstGeom prst="line">
            <a:avLst/>
          </a:prstGeom>
          <a:ln w="9525" cap="rnd">
            <a:solidFill>
              <a:srgbClr val="1E62C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9" name="AutoShape 9"/>
          <p:cNvSpPr/>
          <p:nvPr/>
        </p:nvSpPr>
        <p:spPr>
          <a:xfrm>
            <a:off x="458960" y="6966060"/>
            <a:ext cx="6660000" cy="0"/>
          </a:xfrm>
          <a:prstGeom prst="line">
            <a:avLst/>
          </a:prstGeom>
          <a:ln w="9525" cap="rnd">
            <a:solidFill>
              <a:srgbClr val="1E62C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0" name="AutoShape 10"/>
          <p:cNvSpPr/>
          <p:nvPr/>
        </p:nvSpPr>
        <p:spPr>
          <a:xfrm>
            <a:off x="458960" y="9284837"/>
            <a:ext cx="6660000" cy="0"/>
          </a:xfrm>
          <a:prstGeom prst="line">
            <a:avLst/>
          </a:prstGeom>
          <a:ln w="9525" cap="rnd">
            <a:solidFill>
              <a:srgbClr val="1E62C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1" name="AutoShape 11"/>
          <p:cNvSpPr/>
          <p:nvPr/>
        </p:nvSpPr>
        <p:spPr>
          <a:xfrm>
            <a:off x="458960" y="9034507"/>
            <a:ext cx="6660000" cy="0"/>
          </a:xfrm>
          <a:prstGeom prst="line">
            <a:avLst/>
          </a:prstGeom>
          <a:ln w="9525" cap="rnd">
            <a:solidFill>
              <a:srgbClr val="1E62CB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Box 12"/>
          <p:cNvSpPr txBox="1"/>
          <p:nvPr/>
        </p:nvSpPr>
        <p:spPr>
          <a:xfrm>
            <a:off x="441040" y="1873532"/>
            <a:ext cx="6660000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b="1">
                <a:solidFill>
                  <a:srgbClr val="1E62CB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     SUMMARY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41040" y="9337225"/>
            <a:ext cx="6372000" cy="753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Languages:</a:t>
            </a: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 English, French, Mandarin.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Certifications:</a:t>
            </a: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 Professional Design Engineer (PDE) License, Project Management Tech (PMT).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Awards/Activities:</a:t>
            </a: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 Most Innovative Employer of the Year (2021), Overall Best Employee Division Two (2024), Onboarding Project Lead (2023)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301040" y="8189005"/>
            <a:ext cx="18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 May 2014 - May 2016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41040" y="8189005"/>
            <a:ext cx="45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Bachelor of Design in Process Engineering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41040" y="8381410"/>
            <a:ext cx="6372000" cy="372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Engineering University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Relevant coursework in Structural Design and Project Management.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186270" y="7268777"/>
            <a:ext cx="191477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 Aug 2016 - Oct 2019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41040" y="7268777"/>
            <a:ext cx="45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UX Industrial Basics and General Application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41040" y="7461182"/>
            <a:ext cx="6372000" cy="562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University of Engineering UX Cohort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Major in Automotive Technology.</a:t>
            </a:r>
          </a:p>
          <a:p>
            <a:pPr marL="237491" lvl="1" indent="-118745" algn="l">
              <a:lnSpc>
                <a:spcPts val="1540"/>
              </a:lnSpc>
              <a:spcBef>
                <a:spcPct val="0"/>
              </a:spcBef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Thesis on "Technological Advancements within the current Mechatronics Industry”.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301040" y="5930057"/>
            <a:ext cx="18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Feb 2021 - Dec 2022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41040" y="5930057"/>
            <a:ext cx="45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System UX Engineer, XarrowAI Industries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41040" y="6122462"/>
            <a:ext cx="6372000" cy="562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Designed and optimised a robotic control system, realizing a 12% performance improvement.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Coordinated testing and validation, ensuring compliance with industry standards.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Provided technical expertise, contributing to a 15% reduction in system failures.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301040" y="4650822"/>
            <a:ext cx="18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Jan 2023 - Present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41040" y="4650822"/>
            <a:ext cx="45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Instant Chartz App, Morcelle Program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41040" y="4842302"/>
            <a:ext cx="6372000" cy="943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Led development of an advanced automation system, achieving a 15% increase in operational efficiency.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Streamlined manufacturing processes, reducing production costs by 10%.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Implemented preventive maintenance strategies, resulting in a 20% decrease in equipment downtime.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41040" y="2154537"/>
            <a:ext cx="6660000" cy="753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540"/>
              </a:lnSpc>
              <a:spcBef>
                <a:spcPct val="0"/>
              </a:spcBef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UX Designer with a focus on delivering impactful results, eager to tackle dynamic challenges and apply creativity to craft intuitive user experiences. Demonstrated proficiency in project management, user-centric problem-solving, and seamless collaboration across teams. Skilled in leveraging state-of-the-art tools and methodologies to streamline processes and elevate user satisfaction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41040" y="544515"/>
            <a:ext cx="6660000" cy="4483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40"/>
              </a:lnSpc>
              <a:spcBef>
                <a:spcPct val="0"/>
              </a:spcBef>
            </a:pPr>
            <a:r>
              <a:rPr lang="en-US" sz="2600" b="1">
                <a:solidFill>
                  <a:srgbClr val="1E62CB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ESTELLE DARCY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441040" y="1358686"/>
            <a:ext cx="666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123 Anywhere St., Any City |  hello@reallygreatsite.com | www.reallygreatsite.com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41040" y="1030658"/>
            <a:ext cx="6660000" cy="280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79"/>
              </a:lnSpc>
              <a:spcBef>
                <a:spcPct val="0"/>
              </a:spcBef>
            </a:pPr>
            <a:r>
              <a:rPr lang="en-US" sz="1699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UX DESIGNER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458960" y="3200822"/>
            <a:ext cx="6660000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b="1">
                <a:solidFill>
                  <a:srgbClr val="1E62CB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     TECHNICAL SKILLS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441040" y="4369817"/>
            <a:ext cx="6660000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b="1">
                <a:solidFill>
                  <a:srgbClr val="1E62CB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     PROFESSIONAL EXPERIENCE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458960" y="6987772"/>
            <a:ext cx="6660000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b="1">
                <a:solidFill>
                  <a:srgbClr val="1E62CB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     EDUCATION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58960" y="9056220"/>
            <a:ext cx="6660000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b="1">
                <a:solidFill>
                  <a:srgbClr val="1E62CB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     ADDITIONAL INFORMATION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58960" y="3481827"/>
            <a:ext cx="2081598" cy="562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Prototyping Tools</a:t>
            </a:r>
          </a:p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User Research </a:t>
            </a:r>
          </a:p>
          <a:p>
            <a:pPr algn="l">
              <a:lnSpc>
                <a:spcPts val="1537"/>
              </a:lnSpc>
              <a:spcBef>
                <a:spcPct val="0"/>
              </a:spcBef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Information Architecture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2637336" y="3481827"/>
            <a:ext cx="2285329" cy="5560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Interaction Design</a:t>
            </a:r>
          </a:p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Visual Design</a:t>
            </a:r>
          </a:p>
          <a:p>
            <a:pPr algn="l">
              <a:lnSpc>
                <a:spcPts val="1537"/>
              </a:lnSpc>
              <a:spcBef>
                <a:spcPct val="0"/>
              </a:spcBef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Usability Heuristics 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5019442" y="3481827"/>
            <a:ext cx="2081598" cy="5560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Accessibility</a:t>
            </a:r>
          </a:p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Responsive Design</a:t>
            </a:r>
          </a:p>
          <a:p>
            <a:pPr algn="l">
              <a:lnSpc>
                <a:spcPts val="1537"/>
              </a:lnSpc>
              <a:spcBef>
                <a:spcPct val="0"/>
              </a:spcBef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User Testing Tools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316</Words>
  <Application>Microsoft Office PowerPoint</Application>
  <PresentationFormat>Custom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Proxima Nova</vt:lpstr>
      <vt:lpstr>Calibri</vt:lpstr>
      <vt:lpstr>Proxima Nova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Creative CV Resume</dc:title>
  <cp:lastModifiedBy>BOUCHTA GRIBISS</cp:lastModifiedBy>
  <cp:revision>2</cp:revision>
  <dcterms:created xsi:type="dcterms:W3CDTF">2006-08-16T00:00:00Z</dcterms:created>
  <dcterms:modified xsi:type="dcterms:W3CDTF">2026-08-23T14:28:08Z</dcterms:modified>
  <dc:identifier>DAHCbTZX4Mo</dc:identifier>
</cp:coreProperties>
</file>