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7" r:id="rId2"/>
  </p:sldIdLst>
  <p:sldSz cx="7556500" cy="10693400"/>
  <p:notesSz cx="6858000" cy="9144000"/>
  <p:embeddedFontLst>
    <p:embeddedFont>
      <p:font typeface="Poppins" panose="00000500000000000000" pitchFamily="2" charset="0"/>
      <p:regular r:id="rId3"/>
    </p:embeddedFont>
    <p:embeddedFont>
      <p:font typeface="Poppins Bold" panose="020B0604020202020204" charset="0"/>
      <p:regular r:id="rId4"/>
    </p:embeddedFont>
    <p:embeddedFont>
      <p:font typeface="Poppins Semi-Bold" panose="020B0604020202020204" charset="0"/>
      <p:regular r:id="rId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47" d="100"/>
          <a:sy n="47" d="100"/>
        </p:scale>
        <p:origin x="2072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font" Target="fonts/font1.fntdata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font" Target="fonts/font3.fntdata"/><Relationship Id="rId4" Type="http://schemas.openxmlformats.org/officeDocument/2006/relationships/font" Target="fonts/font2.fntdata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23-Aug-26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svg"/><Relationship Id="rId5" Type="http://schemas.openxmlformats.org/officeDocument/2006/relationships/image" Target="../media/image4.svg"/><Relationship Id="rId10" Type="http://schemas.openxmlformats.org/officeDocument/2006/relationships/image" Target="../media/image9.svg"/><Relationship Id="rId4" Type="http://schemas.openxmlformats.org/officeDocument/2006/relationships/image" Target="../media/image3.svg"/><Relationship Id="rId9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90296" y="-290296"/>
            <a:ext cx="3593277" cy="11211478"/>
            <a:chOff x="0" y="0"/>
            <a:chExt cx="1287749" cy="4017941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87749" cy="4017940"/>
            </a:xfrm>
            <a:custGeom>
              <a:avLst/>
              <a:gdLst/>
              <a:ahLst/>
              <a:cxnLst/>
              <a:rect l="l" t="t" r="r" b="b"/>
              <a:pathLst>
                <a:path w="1287749" h="4017940">
                  <a:moveTo>
                    <a:pt x="0" y="0"/>
                  </a:moveTo>
                  <a:lnTo>
                    <a:pt x="1287749" y="0"/>
                  </a:lnTo>
                  <a:lnTo>
                    <a:pt x="1287749" y="4017940"/>
                  </a:lnTo>
                  <a:lnTo>
                    <a:pt x="0" y="4017940"/>
                  </a:lnTo>
                  <a:close/>
                </a:path>
              </a:pathLst>
            </a:custGeom>
            <a:solidFill>
              <a:srgbClr val="00122D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0" y="-38100"/>
              <a:ext cx="1287749" cy="40560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760946" y="755030"/>
            <a:ext cx="2169028" cy="2169028"/>
            <a:chOff x="0" y="0"/>
            <a:chExt cx="812800" cy="8128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812800" cy="812800"/>
            </a:xfrm>
            <a:custGeom>
              <a:avLst/>
              <a:gdLst/>
              <a:ahLst/>
              <a:cxnLst/>
              <a:rect l="l" t="t" r="r" b="b"/>
              <a:pathLst>
                <a:path w="812800" h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76200" y="38100"/>
              <a:ext cx="660400" cy="69850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412741" y="-183665"/>
            <a:ext cx="180067" cy="1370075"/>
            <a:chOff x="0" y="0"/>
            <a:chExt cx="64532" cy="491004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64532" cy="491004"/>
            </a:xfrm>
            <a:custGeom>
              <a:avLst/>
              <a:gdLst/>
              <a:ahLst/>
              <a:cxnLst/>
              <a:rect l="l" t="t" r="r" b="b"/>
              <a:pathLst>
                <a:path w="64532" h="491004">
                  <a:moveTo>
                    <a:pt x="32266" y="0"/>
                  </a:moveTo>
                  <a:lnTo>
                    <a:pt x="32266" y="0"/>
                  </a:lnTo>
                  <a:cubicBezTo>
                    <a:pt x="40823" y="0"/>
                    <a:pt x="49030" y="3399"/>
                    <a:pt x="55081" y="9450"/>
                  </a:cubicBezTo>
                  <a:cubicBezTo>
                    <a:pt x="61132" y="15502"/>
                    <a:pt x="64532" y="23708"/>
                    <a:pt x="64532" y="32266"/>
                  </a:cubicBezTo>
                  <a:lnTo>
                    <a:pt x="64532" y="458738"/>
                  </a:lnTo>
                  <a:cubicBezTo>
                    <a:pt x="64532" y="467295"/>
                    <a:pt x="61132" y="475502"/>
                    <a:pt x="55081" y="481553"/>
                  </a:cubicBezTo>
                  <a:cubicBezTo>
                    <a:pt x="49030" y="487604"/>
                    <a:pt x="40823" y="491004"/>
                    <a:pt x="32266" y="491004"/>
                  </a:cubicBezTo>
                  <a:lnTo>
                    <a:pt x="32266" y="491004"/>
                  </a:lnTo>
                  <a:cubicBezTo>
                    <a:pt x="14446" y="491004"/>
                    <a:pt x="0" y="476558"/>
                    <a:pt x="0" y="458738"/>
                  </a:cubicBezTo>
                  <a:lnTo>
                    <a:pt x="0" y="32266"/>
                  </a:lnTo>
                  <a:cubicBezTo>
                    <a:pt x="0" y="14446"/>
                    <a:pt x="14446" y="0"/>
                    <a:pt x="32266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-38100"/>
              <a:ext cx="64532" cy="5291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274531" y="1848537"/>
            <a:ext cx="138211" cy="410990"/>
            <a:chOff x="0" y="0"/>
            <a:chExt cx="52916" cy="15735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52916" cy="157355"/>
            </a:xfrm>
            <a:custGeom>
              <a:avLst/>
              <a:gdLst/>
              <a:ahLst/>
              <a:cxnLst/>
              <a:rect l="l" t="t" r="r" b="b"/>
              <a:pathLst>
                <a:path w="52916" h="157355">
                  <a:moveTo>
                    <a:pt x="26458" y="0"/>
                  </a:moveTo>
                  <a:lnTo>
                    <a:pt x="26458" y="0"/>
                  </a:lnTo>
                  <a:cubicBezTo>
                    <a:pt x="41071" y="0"/>
                    <a:pt x="52916" y="11846"/>
                    <a:pt x="52916" y="26458"/>
                  </a:cubicBezTo>
                  <a:lnTo>
                    <a:pt x="52916" y="130897"/>
                  </a:lnTo>
                  <a:cubicBezTo>
                    <a:pt x="52916" y="145509"/>
                    <a:pt x="41071" y="157355"/>
                    <a:pt x="26458" y="157355"/>
                  </a:cubicBezTo>
                  <a:lnTo>
                    <a:pt x="26458" y="157355"/>
                  </a:lnTo>
                  <a:cubicBezTo>
                    <a:pt x="19441" y="157355"/>
                    <a:pt x="12711" y="154567"/>
                    <a:pt x="7749" y="149605"/>
                  </a:cubicBezTo>
                  <a:cubicBezTo>
                    <a:pt x="2788" y="144644"/>
                    <a:pt x="0" y="137914"/>
                    <a:pt x="0" y="130897"/>
                  </a:cubicBezTo>
                  <a:lnTo>
                    <a:pt x="0" y="26458"/>
                  </a:lnTo>
                  <a:cubicBezTo>
                    <a:pt x="0" y="19441"/>
                    <a:pt x="2788" y="12711"/>
                    <a:pt x="7749" y="7749"/>
                  </a:cubicBezTo>
                  <a:cubicBezTo>
                    <a:pt x="12711" y="2788"/>
                    <a:pt x="19441" y="0"/>
                    <a:pt x="26458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0" y="-38100"/>
              <a:ext cx="52916" cy="1954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sp>
        <p:nvSpPr>
          <p:cNvPr id="14" name="Freeform 14"/>
          <p:cNvSpPr/>
          <p:nvPr/>
        </p:nvSpPr>
        <p:spPr>
          <a:xfrm>
            <a:off x="795134" y="3940840"/>
            <a:ext cx="154306" cy="220437"/>
          </a:xfrm>
          <a:custGeom>
            <a:avLst/>
            <a:gdLst/>
            <a:ahLst/>
            <a:cxnLst/>
            <a:rect l="l" t="t" r="r" b="b"/>
            <a:pathLst>
              <a:path w="154306" h="220437">
                <a:moveTo>
                  <a:pt x="0" y="0"/>
                </a:moveTo>
                <a:lnTo>
                  <a:pt x="154306" y="0"/>
                </a:lnTo>
                <a:lnTo>
                  <a:pt x="154306" y="220437"/>
                </a:lnTo>
                <a:lnTo>
                  <a:pt x="0" y="22043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2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5" name="Freeform 15"/>
          <p:cNvSpPr/>
          <p:nvPr/>
        </p:nvSpPr>
        <p:spPr>
          <a:xfrm>
            <a:off x="756000" y="5537012"/>
            <a:ext cx="224257" cy="172474"/>
          </a:xfrm>
          <a:custGeom>
            <a:avLst/>
            <a:gdLst/>
            <a:ahLst/>
            <a:cxnLst/>
            <a:rect l="l" t="t" r="r" b="b"/>
            <a:pathLst>
              <a:path w="224257" h="172474">
                <a:moveTo>
                  <a:pt x="0" y="0"/>
                </a:moveTo>
                <a:lnTo>
                  <a:pt x="224257" y="0"/>
                </a:lnTo>
                <a:lnTo>
                  <a:pt x="224257" y="172474"/>
                </a:lnTo>
                <a:lnTo>
                  <a:pt x="0" y="17247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6" name="Freeform 16"/>
          <p:cNvSpPr/>
          <p:nvPr/>
        </p:nvSpPr>
        <p:spPr>
          <a:xfrm>
            <a:off x="756000" y="4950805"/>
            <a:ext cx="224257" cy="224257"/>
          </a:xfrm>
          <a:custGeom>
            <a:avLst/>
            <a:gdLst/>
            <a:ahLst/>
            <a:cxnLst/>
            <a:rect l="l" t="t" r="r" b="b"/>
            <a:pathLst>
              <a:path w="224257" h="224257">
                <a:moveTo>
                  <a:pt x="0" y="0"/>
                </a:moveTo>
                <a:lnTo>
                  <a:pt x="224257" y="0"/>
                </a:lnTo>
                <a:lnTo>
                  <a:pt x="224257" y="224257"/>
                </a:lnTo>
                <a:lnTo>
                  <a:pt x="0" y="2242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17" name="Freeform 17"/>
          <p:cNvSpPr/>
          <p:nvPr/>
        </p:nvSpPr>
        <p:spPr>
          <a:xfrm>
            <a:off x="756000" y="4473148"/>
            <a:ext cx="213107" cy="213107"/>
          </a:xfrm>
          <a:custGeom>
            <a:avLst/>
            <a:gdLst/>
            <a:ahLst/>
            <a:cxnLst/>
            <a:rect l="l" t="t" r="r" b="b"/>
            <a:pathLst>
              <a:path w="213107" h="213107">
                <a:moveTo>
                  <a:pt x="0" y="0"/>
                </a:moveTo>
                <a:lnTo>
                  <a:pt x="213107" y="0"/>
                </a:lnTo>
                <a:lnTo>
                  <a:pt x="213107" y="213107"/>
                </a:lnTo>
                <a:lnTo>
                  <a:pt x="0" y="21310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18" name="Group 18"/>
          <p:cNvGrpSpPr/>
          <p:nvPr/>
        </p:nvGrpSpPr>
        <p:grpSpPr>
          <a:xfrm>
            <a:off x="3073879" y="3185117"/>
            <a:ext cx="3425814" cy="420888"/>
            <a:chOff x="0" y="0"/>
            <a:chExt cx="1227734" cy="150837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227734" cy="150837"/>
            </a:xfrm>
            <a:custGeom>
              <a:avLst/>
              <a:gdLst/>
              <a:ahLst/>
              <a:cxnLst/>
              <a:rect l="l" t="t" r="r" b="b"/>
              <a:pathLst>
                <a:path w="1227734" h="150837">
                  <a:moveTo>
                    <a:pt x="75418" y="0"/>
                  </a:moveTo>
                  <a:lnTo>
                    <a:pt x="1152316" y="0"/>
                  </a:lnTo>
                  <a:cubicBezTo>
                    <a:pt x="1193968" y="0"/>
                    <a:pt x="1227734" y="33766"/>
                    <a:pt x="1227734" y="75418"/>
                  </a:cubicBezTo>
                  <a:lnTo>
                    <a:pt x="1227734" y="75418"/>
                  </a:lnTo>
                  <a:cubicBezTo>
                    <a:pt x="1227734" y="95421"/>
                    <a:pt x="1219788" y="114604"/>
                    <a:pt x="1205645" y="128747"/>
                  </a:cubicBezTo>
                  <a:cubicBezTo>
                    <a:pt x="1191501" y="142891"/>
                    <a:pt x="1172318" y="150837"/>
                    <a:pt x="1152316" y="150837"/>
                  </a:cubicBezTo>
                  <a:lnTo>
                    <a:pt x="75418" y="150837"/>
                  </a:lnTo>
                  <a:cubicBezTo>
                    <a:pt x="33766" y="150837"/>
                    <a:pt x="0" y="117071"/>
                    <a:pt x="0" y="75418"/>
                  </a:cubicBezTo>
                  <a:lnTo>
                    <a:pt x="0" y="75418"/>
                  </a:lnTo>
                  <a:cubicBezTo>
                    <a:pt x="0" y="33766"/>
                    <a:pt x="33766" y="0"/>
                    <a:pt x="75418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0" name="TextBox 20"/>
            <p:cNvSpPr txBox="1"/>
            <p:nvPr/>
          </p:nvSpPr>
          <p:spPr>
            <a:xfrm>
              <a:off x="0" y="-38100"/>
              <a:ext cx="1227734" cy="1889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21" name="Group 21"/>
          <p:cNvGrpSpPr/>
          <p:nvPr/>
        </p:nvGrpSpPr>
        <p:grpSpPr>
          <a:xfrm>
            <a:off x="749501" y="7441971"/>
            <a:ext cx="2072393" cy="106676"/>
            <a:chOff x="0" y="0"/>
            <a:chExt cx="742699" cy="38230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742699" cy="38230"/>
            </a:xfrm>
            <a:custGeom>
              <a:avLst/>
              <a:gdLst/>
              <a:ahLst/>
              <a:cxnLst/>
              <a:rect l="l" t="t" r="r" b="b"/>
              <a:pathLst>
                <a:path w="742699" h="38230">
                  <a:moveTo>
                    <a:pt x="19115" y="0"/>
                  </a:moveTo>
                  <a:lnTo>
                    <a:pt x="723584" y="0"/>
                  </a:lnTo>
                  <a:cubicBezTo>
                    <a:pt x="728653" y="0"/>
                    <a:pt x="733515" y="2014"/>
                    <a:pt x="737100" y="5599"/>
                  </a:cubicBezTo>
                  <a:cubicBezTo>
                    <a:pt x="740685" y="9183"/>
                    <a:pt x="742699" y="14046"/>
                    <a:pt x="742699" y="19115"/>
                  </a:cubicBezTo>
                  <a:lnTo>
                    <a:pt x="742699" y="19115"/>
                  </a:lnTo>
                  <a:cubicBezTo>
                    <a:pt x="742699" y="29672"/>
                    <a:pt x="734141" y="38230"/>
                    <a:pt x="723584" y="38230"/>
                  </a:cubicBezTo>
                  <a:lnTo>
                    <a:pt x="19115" y="38230"/>
                  </a:lnTo>
                  <a:cubicBezTo>
                    <a:pt x="8558" y="38230"/>
                    <a:pt x="0" y="29672"/>
                    <a:pt x="0" y="19115"/>
                  </a:cubicBezTo>
                  <a:lnTo>
                    <a:pt x="0" y="19115"/>
                  </a:lnTo>
                  <a:cubicBezTo>
                    <a:pt x="0" y="8558"/>
                    <a:pt x="8558" y="0"/>
                    <a:pt x="19115" y="0"/>
                  </a:cubicBezTo>
                  <a:close/>
                </a:path>
              </a:pathLst>
            </a:custGeom>
            <a:ln w="9525" cap="rnd">
              <a:solidFill>
                <a:srgbClr val="FFFDFD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3" name="TextBox 23"/>
            <p:cNvSpPr txBox="1"/>
            <p:nvPr/>
          </p:nvSpPr>
          <p:spPr>
            <a:xfrm>
              <a:off x="0" y="-38100"/>
              <a:ext cx="742699" cy="763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24" name="Group 24"/>
          <p:cNvGrpSpPr/>
          <p:nvPr/>
        </p:nvGrpSpPr>
        <p:grpSpPr>
          <a:xfrm>
            <a:off x="776343" y="7463560"/>
            <a:ext cx="1798036" cy="58967"/>
            <a:chOff x="0" y="0"/>
            <a:chExt cx="644376" cy="21132"/>
          </a:xfrm>
        </p:grpSpPr>
        <p:sp>
          <p:nvSpPr>
            <p:cNvPr id="25" name="Freeform 25"/>
            <p:cNvSpPr/>
            <p:nvPr/>
          </p:nvSpPr>
          <p:spPr>
            <a:xfrm>
              <a:off x="0" y="0"/>
              <a:ext cx="644376" cy="21132"/>
            </a:xfrm>
            <a:custGeom>
              <a:avLst/>
              <a:gdLst/>
              <a:ahLst/>
              <a:cxnLst/>
              <a:rect l="l" t="t" r="r" b="b"/>
              <a:pathLst>
                <a:path w="644376" h="21132">
                  <a:moveTo>
                    <a:pt x="10566" y="0"/>
                  </a:moveTo>
                  <a:lnTo>
                    <a:pt x="633809" y="0"/>
                  </a:lnTo>
                  <a:cubicBezTo>
                    <a:pt x="639645" y="0"/>
                    <a:pt x="644376" y="4731"/>
                    <a:pt x="644376" y="10566"/>
                  </a:cubicBezTo>
                  <a:lnTo>
                    <a:pt x="644376" y="10566"/>
                  </a:lnTo>
                  <a:cubicBezTo>
                    <a:pt x="644376" y="16402"/>
                    <a:pt x="639645" y="21132"/>
                    <a:pt x="633809" y="21132"/>
                  </a:cubicBezTo>
                  <a:lnTo>
                    <a:pt x="10566" y="21132"/>
                  </a:lnTo>
                  <a:cubicBezTo>
                    <a:pt x="4731" y="21132"/>
                    <a:pt x="0" y="16402"/>
                    <a:pt x="0" y="10566"/>
                  </a:cubicBezTo>
                  <a:lnTo>
                    <a:pt x="0" y="10566"/>
                  </a:lnTo>
                  <a:cubicBezTo>
                    <a:pt x="0" y="4731"/>
                    <a:pt x="4731" y="0"/>
                    <a:pt x="10566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26" name="TextBox 26"/>
            <p:cNvSpPr txBox="1"/>
            <p:nvPr/>
          </p:nvSpPr>
          <p:spPr>
            <a:xfrm>
              <a:off x="0" y="-38100"/>
              <a:ext cx="644376" cy="592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27" name="Group 27"/>
          <p:cNvGrpSpPr/>
          <p:nvPr/>
        </p:nvGrpSpPr>
        <p:grpSpPr>
          <a:xfrm>
            <a:off x="749501" y="8077389"/>
            <a:ext cx="2072393" cy="106676"/>
            <a:chOff x="0" y="0"/>
            <a:chExt cx="742699" cy="38230"/>
          </a:xfrm>
        </p:grpSpPr>
        <p:sp>
          <p:nvSpPr>
            <p:cNvPr id="28" name="Freeform 28"/>
            <p:cNvSpPr/>
            <p:nvPr/>
          </p:nvSpPr>
          <p:spPr>
            <a:xfrm>
              <a:off x="0" y="0"/>
              <a:ext cx="742699" cy="38230"/>
            </a:xfrm>
            <a:custGeom>
              <a:avLst/>
              <a:gdLst/>
              <a:ahLst/>
              <a:cxnLst/>
              <a:rect l="l" t="t" r="r" b="b"/>
              <a:pathLst>
                <a:path w="742699" h="38230">
                  <a:moveTo>
                    <a:pt x="19115" y="0"/>
                  </a:moveTo>
                  <a:lnTo>
                    <a:pt x="723584" y="0"/>
                  </a:lnTo>
                  <a:cubicBezTo>
                    <a:pt x="728653" y="0"/>
                    <a:pt x="733515" y="2014"/>
                    <a:pt x="737100" y="5599"/>
                  </a:cubicBezTo>
                  <a:cubicBezTo>
                    <a:pt x="740685" y="9183"/>
                    <a:pt x="742699" y="14046"/>
                    <a:pt x="742699" y="19115"/>
                  </a:cubicBezTo>
                  <a:lnTo>
                    <a:pt x="742699" y="19115"/>
                  </a:lnTo>
                  <a:cubicBezTo>
                    <a:pt x="742699" y="29672"/>
                    <a:pt x="734141" y="38230"/>
                    <a:pt x="723584" y="38230"/>
                  </a:cubicBezTo>
                  <a:lnTo>
                    <a:pt x="19115" y="38230"/>
                  </a:lnTo>
                  <a:cubicBezTo>
                    <a:pt x="8558" y="38230"/>
                    <a:pt x="0" y="29672"/>
                    <a:pt x="0" y="19115"/>
                  </a:cubicBezTo>
                  <a:lnTo>
                    <a:pt x="0" y="19115"/>
                  </a:lnTo>
                  <a:cubicBezTo>
                    <a:pt x="0" y="8558"/>
                    <a:pt x="8558" y="0"/>
                    <a:pt x="19115" y="0"/>
                  </a:cubicBezTo>
                  <a:close/>
                </a:path>
              </a:pathLst>
            </a:custGeom>
            <a:ln w="9525" cap="rnd">
              <a:solidFill>
                <a:srgbClr val="FFFDFD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29" name="TextBox 29"/>
            <p:cNvSpPr txBox="1"/>
            <p:nvPr/>
          </p:nvSpPr>
          <p:spPr>
            <a:xfrm>
              <a:off x="0" y="-38100"/>
              <a:ext cx="742699" cy="763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30" name="Group 30"/>
          <p:cNvGrpSpPr/>
          <p:nvPr/>
        </p:nvGrpSpPr>
        <p:grpSpPr>
          <a:xfrm>
            <a:off x="776343" y="8098979"/>
            <a:ext cx="1706481" cy="58967"/>
            <a:chOff x="0" y="0"/>
            <a:chExt cx="611564" cy="21132"/>
          </a:xfrm>
        </p:grpSpPr>
        <p:sp>
          <p:nvSpPr>
            <p:cNvPr id="31" name="Freeform 31"/>
            <p:cNvSpPr/>
            <p:nvPr/>
          </p:nvSpPr>
          <p:spPr>
            <a:xfrm>
              <a:off x="0" y="0"/>
              <a:ext cx="611564" cy="21132"/>
            </a:xfrm>
            <a:custGeom>
              <a:avLst/>
              <a:gdLst/>
              <a:ahLst/>
              <a:cxnLst/>
              <a:rect l="l" t="t" r="r" b="b"/>
              <a:pathLst>
                <a:path w="611564" h="21132">
                  <a:moveTo>
                    <a:pt x="10566" y="0"/>
                  </a:moveTo>
                  <a:lnTo>
                    <a:pt x="600998" y="0"/>
                  </a:lnTo>
                  <a:cubicBezTo>
                    <a:pt x="606834" y="0"/>
                    <a:pt x="611564" y="4731"/>
                    <a:pt x="611564" y="10566"/>
                  </a:cubicBezTo>
                  <a:lnTo>
                    <a:pt x="611564" y="10566"/>
                  </a:lnTo>
                  <a:cubicBezTo>
                    <a:pt x="611564" y="16402"/>
                    <a:pt x="606834" y="21132"/>
                    <a:pt x="600998" y="21132"/>
                  </a:cubicBezTo>
                  <a:lnTo>
                    <a:pt x="10566" y="21132"/>
                  </a:lnTo>
                  <a:cubicBezTo>
                    <a:pt x="4731" y="21132"/>
                    <a:pt x="0" y="16402"/>
                    <a:pt x="0" y="10566"/>
                  </a:cubicBezTo>
                  <a:lnTo>
                    <a:pt x="0" y="10566"/>
                  </a:lnTo>
                  <a:cubicBezTo>
                    <a:pt x="0" y="4731"/>
                    <a:pt x="4731" y="0"/>
                    <a:pt x="10566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2" name="TextBox 32"/>
            <p:cNvSpPr txBox="1"/>
            <p:nvPr/>
          </p:nvSpPr>
          <p:spPr>
            <a:xfrm>
              <a:off x="0" y="-38100"/>
              <a:ext cx="611564" cy="592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33" name="Group 33"/>
          <p:cNvGrpSpPr/>
          <p:nvPr/>
        </p:nvGrpSpPr>
        <p:grpSpPr>
          <a:xfrm>
            <a:off x="749501" y="8698160"/>
            <a:ext cx="2072393" cy="106676"/>
            <a:chOff x="0" y="0"/>
            <a:chExt cx="742699" cy="38230"/>
          </a:xfrm>
        </p:grpSpPr>
        <p:sp>
          <p:nvSpPr>
            <p:cNvPr id="34" name="Freeform 34"/>
            <p:cNvSpPr/>
            <p:nvPr/>
          </p:nvSpPr>
          <p:spPr>
            <a:xfrm>
              <a:off x="0" y="0"/>
              <a:ext cx="742699" cy="38230"/>
            </a:xfrm>
            <a:custGeom>
              <a:avLst/>
              <a:gdLst/>
              <a:ahLst/>
              <a:cxnLst/>
              <a:rect l="l" t="t" r="r" b="b"/>
              <a:pathLst>
                <a:path w="742699" h="38230">
                  <a:moveTo>
                    <a:pt x="19115" y="0"/>
                  </a:moveTo>
                  <a:lnTo>
                    <a:pt x="723584" y="0"/>
                  </a:lnTo>
                  <a:cubicBezTo>
                    <a:pt x="728653" y="0"/>
                    <a:pt x="733515" y="2014"/>
                    <a:pt x="737100" y="5599"/>
                  </a:cubicBezTo>
                  <a:cubicBezTo>
                    <a:pt x="740685" y="9183"/>
                    <a:pt x="742699" y="14046"/>
                    <a:pt x="742699" y="19115"/>
                  </a:cubicBezTo>
                  <a:lnTo>
                    <a:pt x="742699" y="19115"/>
                  </a:lnTo>
                  <a:cubicBezTo>
                    <a:pt x="742699" y="29672"/>
                    <a:pt x="734141" y="38230"/>
                    <a:pt x="723584" y="38230"/>
                  </a:cubicBezTo>
                  <a:lnTo>
                    <a:pt x="19115" y="38230"/>
                  </a:lnTo>
                  <a:cubicBezTo>
                    <a:pt x="8558" y="38230"/>
                    <a:pt x="0" y="29672"/>
                    <a:pt x="0" y="19115"/>
                  </a:cubicBezTo>
                  <a:lnTo>
                    <a:pt x="0" y="19115"/>
                  </a:lnTo>
                  <a:cubicBezTo>
                    <a:pt x="0" y="8558"/>
                    <a:pt x="8558" y="0"/>
                    <a:pt x="19115" y="0"/>
                  </a:cubicBezTo>
                  <a:close/>
                </a:path>
              </a:pathLst>
            </a:custGeom>
            <a:ln w="9525" cap="rnd">
              <a:solidFill>
                <a:srgbClr val="FFFDFD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35" name="TextBox 35"/>
            <p:cNvSpPr txBox="1"/>
            <p:nvPr/>
          </p:nvSpPr>
          <p:spPr>
            <a:xfrm>
              <a:off x="0" y="-38100"/>
              <a:ext cx="742699" cy="763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776343" y="8719750"/>
            <a:ext cx="1653393" cy="59269"/>
            <a:chOff x="0" y="0"/>
            <a:chExt cx="592539" cy="21241"/>
          </a:xfrm>
        </p:grpSpPr>
        <p:sp>
          <p:nvSpPr>
            <p:cNvPr id="37" name="Freeform 37"/>
            <p:cNvSpPr/>
            <p:nvPr/>
          </p:nvSpPr>
          <p:spPr>
            <a:xfrm>
              <a:off x="0" y="0"/>
              <a:ext cx="592539" cy="21241"/>
            </a:xfrm>
            <a:custGeom>
              <a:avLst/>
              <a:gdLst/>
              <a:ahLst/>
              <a:cxnLst/>
              <a:rect l="l" t="t" r="r" b="b"/>
              <a:pathLst>
                <a:path w="592539" h="21241">
                  <a:moveTo>
                    <a:pt x="10620" y="0"/>
                  </a:moveTo>
                  <a:lnTo>
                    <a:pt x="581918" y="0"/>
                  </a:lnTo>
                  <a:cubicBezTo>
                    <a:pt x="587784" y="0"/>
                    <a:pt x="592539" y="4755"/>
                    <a:pt x="592539" y="10620"/>
                  </a:cubicBezTo>
                  <a:lnTo>
                    <a:pt x="592539" y="10620"/>
                  </a:lnTo>
                  <a:cubicBezTo>
                    <a:pt x="592539" y="13437"/>
                    <a:pt x="591420" y="16138"/>
                    <a:pt x="589428" y="18130"/>
                  </a:cubicBezTo>
                  <a:cubicBezTo>
                    <a:pt x="587436" y="20122"/>
                    <a:pt x="584735" y="21241"/>
                    <a:pt x="581918" y="21241"/>
                  </a:cubicBezTo>
                  <a:lnTo>
                    <a:pt x="10620" y="21241"/>
                  </a:lnTo>
                  <a:cubicBezTo>
                    <a:pt x="7804" y="21241"/>
                    <a:pt x="5102" y="20122"/>
                    <a:pt x="3111" y="18130"/>
                  </a:cubicBezTo>
                  <a:cubicBezTo>
                    <a:pt x="1119" y="16138"/>
                    <a:pt x="0" y="13437"/>
                    <a:pt x="0" y="10620"/>
                  </a:cubicBezTo>
                  <a:lnTo>
                    <a:pt x="0" y="10620"/>
                  </a:lnTo>
                  <a:cubicBezTo>
                    <a:pt x="0" y="7804"/>
                    <a:pt x="1119" y="5102"/>
                    <a:pt x="3111" y="3111"/>
                  </a:cubicBezTo>
                  <a:cubicBezTo>
                    <a:pt x="5102" y="1119"/>
                    <a:pt x="7804" y="0"/>
                    <a:pt x="10620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38" name="TextBox 38"/>
            <p:cNvSpPr txBox="1"/>
            <p:nvPr/>
          </p:nvSpPr>
          <p:spPr>
            <a:xfrm>
              <a:off x="0" y="-38100"/>
              <a:ext cx="592539" cy="593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39" name="Group 39"/>
          <p:cNvGrpSpPr/>
          <p:nvPr/>
        </p:nvGrpSpPr>
        <p:grpSpPr>
          <a:xfrm>
            <a:off x="749501" y="9380589"/>
            <a:ext cx="2072393" cy="106676"/>
            <a:chOff x="0" y="0"/>
            <a:chExt cx="742699" cy="38230"/>
          </a:xfrm>
        </p:grpSpPr>
        <p:sp>
          <p:nvSpPr>
            <p:cNvPr id="40" name="Freeform 40"/>
            <p:cNvSpPr/>
            <p:nvPr/>
          </p:nvSpPr>
          <p:spPr>
            <a:xfrm>
              <a:off x="0" y="0"/>
              <a:ext cx="742699" cy="38230"/>
            </a:xfrm>
            <a:custGeom>
              <a:avLst/>
              <a:gdLst/>
              <a:ahLst/>
              <a:cxnLst/>
              <a:rect l="l" t="t" r="r" b="b"/>
              <a:pathLst>
                <a:path w="742699" h="38230">
                  <a:moveTo>
                    <a:pt x="19115" y="0"/>
                  </a:moveTo>
                  <a:lnTo>
                    <a:pt x="723584" y="0"/>
                  </a:lnTo>
                  <a:cubicBezTo>
                    <a:pt x="728653" y="0"/>
                    <a:pt x="733515" y="2014"/>
                    <a:pt x="737100" y="5599"/>
                  </a:cubicBezTo>
                  <a:cubicBezTo>
                    <a:pt x="740685" y="9183"/>
                    <a:pt x="742699" y="14046"/>
                    <a:pt x="742699" y="19115"/>
                  </a:cubicBezTo>
                  <a:lnTo>
                    <a:pt x="742699" y="19115"/>
                  </a:lnTo>
                  <a:cubicBezTo>
                    <a:pt x="742699" y="29672"/>
                    <a:pt x="734141" y="38230"/>
                    <a:pt x="723584" y="38230"/>
                  </a:cubicBezTo>
                  <a:lnTo>
                    <a:pt x="19115" y="38230"/>
                  </a:lnTo>
                  <a:cubicBezTo>
                    <a:pt x="8558" y="38230"/>
                    <a:pt x="0" y="29672"/>
                    <a:pt x="0" y="19115"/>
                  </a:cubicBezTo>
                  <a:lnTo>
                    <a:pt x="0" y="19115"/>
                  </a:lnTo>
                  <a:cubicBezTo>
                    <a:pt x="0" y="8558"/>
                    <a:pt x="8558" y="0"/>
                    <a:pt x="19115" y="0"/>
                  </a:cubicBezTo>
                  <a:close/>
                </a:path>
              </a:pathLst>
            </a:custGeom>
            <a:ln w="9525" cap="rnd">
              <a:solidFill>
                <a:srgbClr val="FFFDFD"/>
              </a:solidFill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41" name="TextBox 41"/>
            <p:cNvSpPr txBox="1"/>
            <p:nvPr/>
          </p:nvSpPr>
          <p:spPr>
            <a:xfrm>
              <a:off x="0" y="-38100"/>
              <a:ext cx="742699" cy="7633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42" name="Group 42"/>
          <p:cNvGrpSpPr/>
          <p:nvPr/>
        </p:nvGrpSpPr>
        <p:grpSpPr>
          <a:xfrm>
            <a:off x="776343" y="9402178"/>
            <a:ext cx="1815147" cy="58967"/>
            <a:chOff x="0" y="0"/>
            <a:chExt cx="650508" cy="21132"/>
          </a:xfrm>
        </p:grpSpPr>
        <p:sp>
          <p:nvSpPr>
            <p:cNvPr id="43" name="Freeform 43"/>
            <p:cNvSpPr/>
            <p:nvPr/>
          </p:nvSpPr>
          <p:spPr>
            <a:xfrm>
              <a:off x="0" y="0"/>
              <a:ext cx="650508" cy="21132"/>
            </a:xfrm>
            <a:custGeom>
              <a:avLst/>
              <a:gdLst/>
              <a:ahLst/>
              <a:cxnLst/>
              <a:rect l="l" t="t" r="r" b="b"/>
              <a:pathLst>
                <a:path w="650508" h="21132">
                  <a:moveTo>
                    <a:pt x="10566" y="0"/>
                  </a:moveTo>
                  <a:lnTo>
                    <a:pt x="639942" y="0"/>
                  </a:lnTo>
                  <a:cubicBezTo>
                    <a:pt x="645777" y="0"/>
                    <a:pt x="650508" y="4731"/>
                    <a:pt x="650508" y="10566"/>
                  </a:cubicBezTo>
                  <a:lnTo>
                    <a:pt x="650508" y="10566"/>
                  </a:lnTo>
                  <a:cubicBezTo>
                    <a:pt x="650508" y="16402"/>
                    <a:pt x="645777" y="21132"/>
                    <a:pt x="639942" y="21132"/>
                  </a:cubicBezTo>
                  <a:lnTo>
                    <a:pt x="10566" y="21132"/>
                  </a:lnTo>
                  <a:cubicBezTo>
                    <a:pt x="4731" y="21132"/>
                    <a:pt x="0" y="16402"/>
                    <a:pt x="0" y="10566"/>
                  </a:cubicBezTo>
                  <a:lnTo>
                    <a:pt x="0" y="10566"/>
                  </a:lnTo>
                  <a:cubicBezTo>
                    <a:pt x="0" y="4731"/>
                    <a:pt x="4731" y="0"/>
                    <a:pt x="10566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4" name="TextBox 44"/>
            <p:cNvSpPr txBox="1"/>
            <p:nvPr/>
          </p:nvSpPr>
          <p:spPr>
            <a:xfrm>
              <a:off x="0" y="-38100"/>
              <a:ext cx="650508" cy="59232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45" name="Group 45"/>
          <p:cNvGrpSpPr/>
          <p:nvPr/>
        </p:nvGrpSpPr>
        <p:grpSpPr>
          <a:xfrm>
            <a:off x="3607288" y="3943416"/>
            <a:ext cx="107553" cy="107642"/>
            <a:chOff x="0" y="0"/>
            <a:chExt cx="63036" cy="63088"/>
          </a:xfrm>
        </p:grpSpPr>
        <p:sp>
          <p:nvSpPr>
            <p:cNvPr id="46" name="Freeform 46"/>
            <p:cNvSpPr/>
            <p:nvPr/>
          </p:nvSpPr>
          <p:spPr>
            <a:xfrm>
              <a:off x="0" y="0"/>
              <a:ext cx="63036" cy="63088"/>
            </a:xfrm>
            <a:custGeom>
              <a:avLst/>
              <a:gdLst/>
              <a:ahLst/>
              <a:cxnLst/>
              <a:rect l="l" t="t" r="r" b="b"/>
              <a:pathLst>
                <a:path w="63036" h="63088">
                  <a:moveTo>
                    <a:pt x="31518" y="0"/>
                  </a:moveTo>
                  <a:lnTo>
                    <a:pt x="31518" y="0"/>
                  </a:lnTo>
                  <a:cubicBezTo>
                    <a:pt x="39877" y="0"/>
                    <a:pt x="47894" y="3321"/>
                    <a:pt x="53805" y="9231"/>
                  </a:cubicBezTo>
                  <a:cubicBezTo>
                    <a:pt x="59716" y="15142"/>
                    <a:pt x="63036" y="23159"/>
                    <a:pt x="63036" y="31518"/>
                  </a:cubicBezTo>
                  <a:lnTo>
                    <a:pt x="63036" y="31570"/>
                  </a:lnTo>
                  <a:cubicBezTo>
                    <a:pt x="63036" y="39929"/>
                    <a:pt x="59716" y="47946"/>
                    <a:pt x="53805" y="53857"/>
                  </a:cubicBezTo>
                  <a:cubicBezTo>
                    <a:pt x="47894" y="59768"/>
                    <a:pt x="39877" y="63088"/>
                    <a:pt x="31518" y="63088"/>
                  </a:cubicBezTo>
                  <a:lnTo>
                    <a:pt x="31518" y="63088"/>
                  </a:lnTo>
                  <a:cubicBezTo>
                    <a:pt x="23159" y="63088"/>
                    <a:pt x="15142" y="59768"/>
                    <a:pt x="9231" y="53857"/>
                  </a:cubicBezTo>
                  <a:cubicBezTo>
                    <a:pt x="3321" y="47946"/>
                    <a:pt x="0" y="39929"/>
                    <a:pt x="0" y="31570"/>
                  </a:cubicBezTo>
                  <a:lnTo>
                    <a:pt x="0" y="31518"/>
                  </a:lnTo>
                  <a:cubicBezTo>
                    <a:pt x="0" y="23159"/>
                    <a:pt x="3321" y="15142"/>
                    <a:pt x="9231" y="9231"/>
                  </a:cubicBezTo>
                  <a:cubicBezTo>
                    <a:pt x="15142" y="3321"/>
                    <a:pt x="23159" y="0"/>
                    <a:pt x="31518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47" name="TextBox 47"/>
            <p:cNvSpPr txBox="1"/>
            <p:nvPr/>
          </p:nvSpPr>
          <p:spPr>
            <a:xfrm>
              <a:off x="0" y="-38100"/>
              <a:ext cx="63036" cy="1011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48" name="Group 48"/>
          <p:cNvGrpSpPr/>
          <p:nvPr/>
        </p:nvGrpSpPr>
        <p:grpSpPr>
          <a:xfrm>
            <a:off x="3607288" y="5250815"/>
            <a:ext cx="107553" cy="107642"/>
            <a:chOff x="0" y="0"/>
            <a:chExt cx="63036" cy="63088"/>
          </a:xfrm>
        </p:grpSpPr>
        <p:sp>
          <p:nvSpPr>
            <p:cNvPr id="49" name="Freeform 49"/>
            <p:cNvSpPr/>
            <p:nvPr/>
          </p:nvSpPr>
          <p:spPr>
            <a:xfrm>
              <a:off x="0" y="0"/>
              <a:ext cx="63036" cy="63088"/>
            </a:xfrm>
            <a:custGeom>
              <a:avLst/>
              <a:gdLst/>
              <a:ahLst/>
              <a:cxnLst/>
              <a:rect l="l" t="t" r="r" b="b"/>
              <a:pathLst>
                <a:path w="63036" h="63088">
                  <a:moveTo>
                    <a:pt x="31518" y="0"/>
                  </a:moveTo>
                  <a:lnTo>
                    <a:pt x="31518" y="0"/>
                  </a:lnTo>
                  <a:cubicBezTo>
                    <a:pt x="39877" y="0"/>
                    <a:pt x="47894" y="3321"/>
                    <a:pt x="53805" y="9231"/>
                  </a:cubicBezTo>
                  <a:cubicBezTo>
                    <a:pt x="59716" y="15142"/>
                    <a:pt x="63036" y="23159"/>
                    <a:pt x="63036" y="31518"/>
                  </a:cubicBezTo>
                  <a:lnTo>
                    <a:pt x="63036" y="31570"/>
                  </a:lnTo>
                  <a:cubicBezTo>
                    <a:pt x="63036" y="39929"/>
                    <a:pt x="59716" y="47946"/>
                    <a:pt x="53805" y="53857"/>
                  </a:cubicBezTo>
                  <a:cubicBezTo>
                    <a:pt x="47894" y="59768"/>
                    <a:pt x="39877" y="63088"/>
                    <a:pt x="31518" y="63088"/>
                  </a:cubicBezTo>
                  <a:lnTo>
                    <a:pt x="31518" y="63088"/>
                  </a:lnTo>
                  <a:cubicBezTo>
                    <a:pt x="23159" y="63088"/>
                    <a:pt x="15142" y="59768"/>
                    <a:pt x="9231" y="53857"/>
                  </a:cubicBezTo>
                  <a:cubicBezTo>
                    <a:pt x="3321" y="47946"/>
                    <a:pt x="0" y="39929"/>
                    <a:pt x="0" y="31570"/>
                  </a:cubicBezTo>
                  <a:lnTo>
                    <a:pt x="0" y="31518"/>
                  </a:lnTo>
                  <a:cubicBezTo>
                    <a:pt x="0" y="23159"/>
                    <a:pt x="3321" y="15142"/>
                    <a:pt x="9231" y="9231"/>
                  </a:cubicBezTo>
                  <a:cubicBezTo>
                    <a:pt x="15142" y="3321"/>
                    <a:pt x="23159" y="0"/>
                    <a:pt x="31518" y="0"/>
                  </a:cubicBezTo>
                  <a:close/>
                </a:path>
              </a:pathLst>
            </a:custGeom>
            <a:solidFill>
              <a:srgbClr val="FFB63A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50" name="TextBox 50"/>
            <p:cNvSpPr txBox="1"/>
            <p:nvPr/>
          </p:nvSpPr>
          <p:spPr>
            <a:xfrm>
              <a:off x="0" y="-38100"/>
              <a:ext cx="63036" cy="1011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1772"/>
                </a:lnSpc>
                <a:spcBef>
                  <a:spcPct val="0"/>
                </a:spcBef>
              </a:pPr>
              <a:endParaRPr/>
            </a:p>
          </p:txBody>
        </p:sp>
      </p:grpSp>
      <p:sp>
        <p:nvSpPr>
          <p:cNvPr id="51" name="Freeform 51"/>
          <p:cNvSpPr/>
          <p:nvPr/>
        </p:nvSpPr>
        <p:spPr>
          <a:xfrm>
            <a:off x="779964" y="3305058"/>
            <a:ext cx="189144" cy="244056"/>
          </a:xfrm>
          <a:custGeom>
            <a:avLst/>
            <a:gdLst/>
            <a:ahLst/>
            <a:cxnLst/>
            <a:rect l="l" t="t" r="r" b="b"/>
            <a:pathLst>
              <a:path w="189144" h="244056">
                <a:moveTo>
                  <a:pt x="0" y="0"/>
                </a:moveTo>
                <a:lnTo>
                  <a:pt x="189143" y="0"/>
                </a:lnTo>
                <a:lnTo>
                  <a:pt x="189143" y="244057"/>
                </a:lnTo>
                <a:lnTo>
                  <a:pt x="0" y="24405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52" name="Freeform 52"/>
          <p:cNvSpPr/>
          <p:nvPr/>
        </p:nvSpPr>
        <p:spPr>
          <a:xfrm>
            <a:off x="3302981" y="3305058"/>
            <a:ext cx="335974" cy="181006"/>
          </a:xfrm>
          <a:custGeom>
            <a:avLst/>
            <a:gdLst/>
            <a:ahLst/>
            <a:cxnLst/>
            <a:rect l="l" t="t" r="r" b="b"/>
            <a:pathLst>
              <a:path w="335974" h="181006">
                <a:moveTo>
                  <a:pt x="0" y="0"/>
                </a:moveTo>
                <a:lnTo>
                  <a:pt x="335974" y="0"/>
                </a:lnTo>
                <a:lnTo>
                  <a:pt x="335974" y="181006"/>
                </a:lnTo>
                <a:lnTo>
                  <a:pt x="0" y="181006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53" name="Group 53"/>
          <p:cNvGrpSpPr/>
          <p:nvPr/>
        </p:nvGrpSpPr>
        <p:grpSpPr>
          <a:xfrm>
            <a:off x="5566654" y="4181321"/>
            <a:ext cx="1237346" cy="169535"/>
            <a:chOff x="0" y="0"/>
            <a:chExt cx="1232708" cy="168899"/>
          </a:xfrm>
        </p:grpSpPr>
        <p:sp>
          <p:nvSpPr>
            <p:cNvPr id="54" name="Freeform 54"/>
            <p:cNvSpPr/>
            <p:nvPr/>
          </p:nvSpPr>
          <p:spPr>
            <a:xfrm>
              <a:off x="0" y="0"/>
              <a:ext cx="1232708" cy="168899"/>
            </a:xfrm>
            <a:custGeom>
              <a:avLst/>
              <a:gdLst/>
              <a:ahLst/>
              <a:cxnLst/>
              <a:rect l="l" t="t" r="r" b="b"/>
              <a:pathLst>
                <a:path w="1232708" h="168899">
                  <a:moveTo>
                    <a:pt x="84450" y="0"/>
                  </a:moveTo>
                  <a:lnTo>
                    <a:pt x="1148258" y="0"/>
                  </a:lnTo>
                  <a:cubicBezTo>
                    <a:pt x="1194898" y="0"/>
                    <a:pt x="1232708" y="37809"/>
                    <a:pt x="1232708" y="84450"/>
                  </a:cubicBezTo>
                  <a:lnTo>
                    <a:pt x="1232708" y="84450"/>
                  </a:lnTo>
                  <a:cubicBezTo>
                    <a:pt x="1232708" y="106847"/>
                    <a:pt x="1223810" y="128327"/>
                    <a:pt x="1207973" y="144165"/>
                  </a:cubicBezTo>
                  <a:cubicBezTo>
                    <a:pt x="1192136" y="160002"/>
                    <a:pt x="1170655" y="168899"/>
                    <a:pt x="1148258" y="168899"/>
                  </a:cubicBezTo>
                  <a:lnTo>
                    <a:pt x="84450" y="168899"/>
                  </a:lnTo>
                  <a:cubicBezTo>
                    <a:pt x="62052" y="168899"/>
                    <a:pt x="40572" y="160002"/>
                    <a:pt x="24735" y="144165"/>
                  </a:cubicBezTo>
                  <a:cubicBezTo>
                    <a:pt x="8897" y="128327"/>
                    <a:pt x="0" y="106847"/>
                    <a:pt x="0" y="84450"/>
                  </a:cubicBezTo>
                  <a:lnTo>
                    <a:pt x="0" y="84450"/>
                  </a:lnTo>
                  <a:cubicBezTo>
                    <a:pt x="0" y="62052"/>
                    <a:pt x="8897" y="40572"/>
                    <a:pt x="24735" y="24735"/>
                  </a:cubicBezTo>
                  <a:cubicBezTo>
                    <a:pt x="40572" y="8897"/>
                    <a:pt x="62052" y="0"/>
                    <a:pt x="84450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5" name="TextBox 55"/>
            <p:cNvSpPr txBox="1"/>
            <p:nvPr/>
          </p:nvSpPr>
          <p:spPr>
            <a:xfrm>
              <a:off x="0" y="-38100"/>
              <a:ext cx="1232708" cy="2069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56" name="Group 56"/>
          <p:cNvGrpSpPr/>
          <p:nvPr/>
        </p:nvGrpSpPr>
        <p:grpSpPr>
          <a:xfrm>
            <a:off x="5566654" y="5507540"/>
            <a:ext cx="1237346" cy="169535"/>
            <a:chOff x="0" y="0"/>
            <a:chExt cx="1232708" cy="168899"/>
          </a:xfrm>
        </p:grpSpPr>
        <p:sp>
          <p:nvSpPr>
            <p:cNvPr id="57" name="Freeform 57"/>
            <p:cNvSpPr/>
            <p:nvPr/>
          </p:nvSpPr>
          <p:spPr>
            <a:xfrm>
              <a:off x="0" y="0"/>
              <a:ext cx="1232708" cy="168899"/>
            </a:xfrm>
            <a:custGeom>
              <a:avLst/>
              <a:gdLst/>
              <a:ahLst/>
              <a:cxnLst/>
              <a:rect l="l" t="t" r="r" b="b"/>
              <a:pathLst>
                <a:path w="1232708" h="168899">
                  <a:moveTo>
                    <a:pt x="84450" y="0"/>
                  </a:moveTo>
                  <a:lnTo>
                    <a:pt x="1148258" y="0"/>
                  </a:lnTo>
                  <a:cubicBezTo>
                    <a:pt x="1194898" y="0"/>
                    <a:pt x="1232708" y="37809"/>
                    <a:pt x="1232708" y="84450"/>
                  </a:cubicBezTo>
                  <a:lnTo>
                    <a:pt x="1232708" y="84450"/>
                  </a:lnTo>
                  <a:cubicBezTo>
                    <a:pt x="1232708" y="106847"/>
                    <a:pt x="1223810" y="128327"/>
                    <a:pt x="1207973" y="144165"/>
                  </a:cubicBezTo>
                  <a:cubicBezTo>
                    <a:pt x="1192136" y="160002"/>
                    <a:pt x="1170655" y="168899"/>
                    <a:pt x="1148258" y="168899"/>
                  </a:cubicBezTo>
                  <a:lnTo>
                    <a:pt x="84450" y="168899"/>
                  </a:lnTo>
                  <a:cubicBezTo>
                    <a:pt x="62052" y="168899"/>
                    <a:pt x="40572" y="160002"/>
                    <a:pt x="24735" y="144165"/>
                  </a:cubicBezTo>
                  <a:cubicBezTo>
                    <a:pt x="8897" y="128327"/>
                    <a:pt x="0" y="106847"/>
                    <a:pt x="0" y="84450"/>
                  </a:cubicBezTo>
                  <a:lnTo>
                    <a:pt x="0" y="84450"/>
                  </a:lnTo>
                  <a:cubicBezTo>
                    <a:pt x="0" y="62052"/>
                    <a:pt x="8897" y="40572"/>
                    <a:pt x="24735" y="24735"/>
                  </a:cubicBezTo>
                  <a:cubicBezTo>
                    <a:pt x="40572" y="8897"/>
                    <a:pt x="62052" y="0"/>
                    <a:pt x="84450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58" name="TextBox 58"/>
            <p:cNvSpPr txBox="1"/>
            <p:nvPr/>
          </p:nvSpPr>
          <p:spPr>
            <a:xfrm>
              <a:off x="0" y="-38100"/>
              <a:ext cx="1232708" cy="2069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59" name="Group 59"/>
          <p:cNvGrpSpPr/>
          <p:nvPr/>
        </p:nvGrpSpPr>
        <p:grpSpPr>
          <a:xfrm>
            <a:off x="3073879" y="6371769"/>
            <a:ext cx="2768827" cy="420888"/>
            <a:chOff x="0" y="0"/>
            <a:chExt cx="992285" cy="150837"/>
          </a:xfrm>
        </p:grpSpPr>
        <p:sp>
          <p:nvSpPr>
            <p:cNvPr id="60" name="Freeform 60"/>
            <p:cNvSpPr/>
            <p:nvPr/>
          </p:nvSpPr>
          <p:spPr>
            <a:xfrm>
              <a:off x="0" y="0"/>
              <a:ext cx="992285" cy="150837"/>
            </a:xfrm>
            <a:custGeom>
              <a:avLst/>
              <a:gdLst/>
              <a:ahLst/>
              <a:cxnLst/>
              <a:rect l="l" t="t" r="r" b="b"/>
              <a:pathLst>
                <a:path w="992285" h="150837">
                  <a:moveTo>
                    <a:pt x="75418" y="0"/>
                  </a:moveTo>
                  <a:lnTo>
                    <a:pt x="916867" y="0"/>
                  </a:lnTo>
                  <a:cubicBezTo>
                    <a:pt x="958519" y="0"/>
                    <a:pt x="992285" y="33766"/>
                    <a:pt x="992285" y="75418"/>
                  </a:cubicBezTo>
                  <a:lnTo>
                    <a:pt x="992285" y="75418"/>
                  </a:lnTo>
                  <a:cubicBezTo>
                    <a:pt x="992285" y="95421"/>
                    <a:pt x="984339" y="114604"/>
                    <a:pt x="970196" y="128747"/>
                  </a:cubicBezTo>
                  <a:cubicBezTo>
                    <a:pt x="956052" y="142891"/>
                    <a:pt x="936869" y="150837"/>
                    <a:pt x="916867" y="150837"/>
                  </a:cubicBezTo>
                  <a:lnTo>
                    <a:pt x="75418" y="150837"/>
                  </a:lnTo>
                  <a:cubicBezTo>
                    <a:pt x="33766" y="150837"/>
                    <a:pt x="0" y="117071"/>
                    <a:pt x="0" y="75418"/>
                  </a:cubicBezTo>
                  <a:lnTo>
                    <a:pt x="0" y="75418"/>
                  </a:lnTo>
                  <a:cubicBezTo>
                    <a:pt x="0" y="33766"/>
                    <a:pt x="33766" y="0"/>
                    <a:pt x="75418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61" name="TextBox 61"/>
            <p:cNvSpPr txBox="1"/>
            <p:nvPr/>
          </p:nvSpPr>
          <p:spPr>
            <a:xfrm>
              <a:off x="0" y="-38100"/>
              <a:ext cx="992285" cy="18893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sp>
        <p:nvSpPr>
          <p:cNvPr id="62" name="Freeform 62"/>
          <p:cNvSpPr/>
          <p:nvPr/>
        </p:nvSpPr>
        <p:spPr>
          <a:xfrm>
            <a:off x="3335053" y="6456708"/>
            <a:ext cx="271830" cy="217464"/>
          </a:xfrm>
          <a:custGeom>
            <a:avLst/>
            <a:gdLst/>
            <a:ahLst/>
            <a:cxnLst/>
            <a:rect l="l" t="t" r="r" b="b"/>
            <a:pathLst>
              <a:path w="271830" h="217464">
                <a:moveTo>
                  <a:pt x="0" y="0"/>
                </a:moveTo>
                <a:lnTo>
                  <a:pt x="271830" y="0"/>
                </a:lnTo>
                <a:lnTo>
                  <a:pt x="271830" y="217464"/>
                </a:lnTo>
                <a:lnTo>
                  <a:pt x="0" y="217464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grpSp>
        <p:nvGrpSpPr>
          <p:cNvPr id="63" name="Group 63"/>
          <p:cNvGrpSpPr/>
          <p:nvPr/>
        </p:nvGrpSpPr>
        <p:grpSpPr>
          <a:xfrm>
            <a:off x="3607288" y="7130069"/>
            <a:ext cx="107553" cy="107642"/>
            <a:chOff x="0" y="0"/>
            <a:chExt cx="63036" cy="63088"/>
          </a:xfrm>
        </p:grpSpPr>
        <p:sp>
          <p:nvSpPr>
            <p:cNvPr id="64" name="Freeform 64"/>
            <p:cNvSpPr/>
            <p:nvPr/>
          </p:nvSpPr>
          <p:spPr>
            <a:xfrm>
              <a:off x="0" y="0"/>
              <a:ext cx="63036" cy="63088"/>
            </a:xfrm>
            <a:custGeom>
              <a:avLst/>
              <a:gdLst/>
              <a:ahLst/>
              <a:cxnLst/>
              <a:rect l="l" t="t" r="r" b="b"/>
              <a:pathLst>
                <a:path w="63036" h="63088">
                  <a:moveTo>
                    <a:pt x="31518" y="0"/>
                  </a:moveTo>
                  <a:lnTo>
                    <a:pt x="31518" y="0"/>
                  </a:lnTo>
                  <a:cubicBezTo>
                    <a:pt x="39877" y="0"/>
                    <a:pt x="47894" y="3321"/>
                    <a:pt x="53805" y="9231"/>
                  </a:cubicBezTo>
                  <a:cubicBezTo>
                    <a:pt x="59716" y="15142"/>
                    <a:pt x="63036" y="23159"/>
                    <a:pt x="63036" y="31518"/>
                  </a:cubicBezTo>
                  <a:lnTo>
                    <a:pt x="63036" y="31570"/>
                  </a:lnTo>
                  <a:cubicBezTo>
                    <a:pt x="63036" y="39929"/>
                    <a:pt x="59716" y="47946"/>
                    <a:pt x="53805" y="53857"/>
                  </a:cubicBezTo>
                  <a:cubicBezTo>
                    <a:pt x="47894" y="59768"/>
                    <a:pt x="39877" y="63088"/>
                    <a:pt x="31518" y="63088"/>
                  </a:cubicBezTo>
                  <a:lnTo>
                    <a:pt x="31518" y="63088"/>
                  </a:lnTo>
                  <a:cubicBezTo>
                    <a:pt x="23159" y="63088"/>
                    <a:pt x="15142" y="59768"/>
                    <a:pt x="9231" y="53857"/>
                  </a:cubicBezTo>
                  <a:cubicBezTo>
                    <a:pt x="3321" y="47946"/>
                    <a:pt x="0" y="39929"/>
                    <a:pt x="0" y="31570"/>
                  </a:cubicBezTo>
                  <a:lnTo>
                    <a:pt x="0" y="31518"/>
                  </a:lnTo>
                  <a:cubicBezTo>
                    <a:pt x="0" y="23159"/>
                    <a:pt x="3321" y="15142"/>
                    <a:pt x="9231" y="9231"/>
                  </a:cubicBezTo>
                  <a:cubicBezTo>
                    <a:pt x="15142" y="3321"/>
                    <a:pt x="23159" y="0"/>
                    <a:pt x="31518" y="0"/>
                  </a:cubicBezTo>
                  <a:close/>
                </a:path>
              </a:pathLst>
            </a:custGeom>
            <a:solidFill>
              <a:srgbClr val="FFB63A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5" name="TextBox 65"/>
            <p:cNvSpPr txBox="1"/>
            <p:nvPr/>
          </p:nvSpPr>
          <p:spPr>
            <a:xfrm>
              <a:off x="0" y="-38100"/>
              <a:ext cx="63036" cy="1011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1772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6" name="Group 66"/>
          <p:cNvGrpSpPr/>
          <p:nvPr/>
        </p:nvGrpSpPr>
        <p:grpSpPr>
          <a:xfrm>
            <a:off x="3607288" y="8527825"/>
            <a:ext cx="107553" cy="107642"/>
            <a:chOff x="0" y="0"/>
            <a:chExt cx="63036" cy="63088"/>
          </a:xfrm>
        </p:grpSpPr>
        <p:sp>
          <p:nvSpPr>
            <p:cNvPr id="67" name="Freeform 67"/>
            <p:cNvSpPr/>
            <p:nvPr/>
          </p:nvSpPr>
          <p:spPr>
            <a:xfrm>
              <a:off x="0" y="0"/>
              <a:ext cx="63036" cy="63088"/>
            </a:xfrm>
            <a:custGeom>
              <a:avLst/>
              <a:gdLst/>
              <a:ahLst/>
              <a:cxnLst/>
              <a:rect l="l" t="t" r="r" b="b"/>
              <a:pathLst>
                <a:path w="63036" h="63088">
                  <a:moveTo>
                    <a:pt x="31518" y="0"/>
                  </a:moveTo>
                  <a:lnTo>
                    <a:pt x="31518" y="0"/>
                  </a:lnTo>
                  <a:cubicBezTo>
                    <a:pt x="39877" y="0"/>
                    <a:pt x="47894" y="3321"/>
                    <a:pt x="53805" y="9231"/>
                  </a:cubicBezTo>
                  <a:cubicBezTo>
                    <a:pt x="59716" y="15142"/>
                    <a:pt x="63036" y="23159"/>
                    <a:pt x="63036" y="31518"/>
                  </a:cubicBezTo>
                  <a:lnTo>
                    <a:pt x="63036" y="31570"/>
                  </a:lnTo>
                  <a:cubicBezTo>
                    <a:pt x="63036" y="39929"/>
                    <a:pt x="59716" y="47946"/>
                    <a:pt x="53805" y="53857"/>
                  </a:cubicBezTo>
                  <a:cubicBezTo>
                    <a:pt x="47894" y="59768"/>
                    <a:pt x="39877" y="63088"/>
                    <a:pt x="31518" y="63088"/>
                  </a:cubicBezTo>
                  <a:lnTo>
                    <a:pt x="31518" y="63088"/>
                  </a:lnTo>
                  <a:cubicBezTo>
                    <a:pt x="23159" y="63088"/>
                    <a:pt x="15142" y="59768"/>
                    <a:pt x="9231" y="53857"/>
                  </a:cubicBezTo>
                  <a:cubicBezTo>
                    <a:pt x="3321" y="47946"/>
                    <a:pt x="0" y="39929"/>
                    <a:pt x="0" y="31570"/>
                  </a:cubicBezTo>
                  <a:lnTo>
                    <a:pt x="0" y="31518"/>
                  </a:lnTo>
                  <a:cubicBezTo>
                    <a:pt x="0" y="23159"/>
                    <a:pt x="3321" y="15142"/>
                    <a:pt x="9231" y="9231"/>
                  </a:cubicBezTo>
                  <a:cubicBezTo>
                    <a:pt x="15142" y="3321"/>
                    <a:pt x="23159" y="0"/>
                    <a:pt x="31518" y="0"/>
                  </a:cubicBezTo>
                  <a:close/>
                </a:path>
              </a:pathLst>
            </a:custGeom>
            <a:solidFill>
              <a:srgbClr val="FFB63A"/>
            </a:solidFill>
            <a:ln cap="rnd">
              <a:noFill/>
              <a:prstDash val="solid"/>
              <a:rou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68" name="TextBox 68"/>
            <p:cNvSpPr txBox="1"/>
            <p:nvPr/>
          </p:nvSpPr>
          <p:spPr>
            <a:xfrm>
              <a:off x="0" y="-38100"/>
              <a:ext cx="63036" cy="1011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marL="0" lvl="0" indent="0" algn="ctr">
                <a:lnSpc>
                  <a:spcPts val="1772"/>
                </a:lnSpc>
                <a:spcBef>
                  <a:spcPct val="0"/>
                </a:spcBef>
              </a:pPr>
              <a:endParaRPr/>
            </a:p>
          </p:txBody>
        </p:sp>
      </p:grpSp>
      <p:grpSp>
        <p:nvGrpSpPr>
          <p:cNvPr id="69" name="Group 69"/>
          <p:cNvGrpSpPr/>
          <p:nvPr/>
        </p:nvGrpSpPr>
        <p:grpSpPr>
          <a:xfrm>
            <a:off x="5566654" y="7367973"/>
            <a:ext cx="1237346" cy="169535"/>
            <a:chOff x="0" y="0"/>
            <a:chExt cx="1232708" cy="168899"/>
          </a:xfrm>
        </p:grpSpPr>
        <p:sp>
          <p:nvSpPr>
            <p:cNvPr id="70" name="Freeform 70"/>
            <p:cNvSpPr/>
            <p:nvPr/>
          </p:nvSpPr>
          <p:spPr>
            <a:xfrm>
              <a:off x="0" y="0"/>
              <a:ext cx="1232708" cy="168899"/>
            </a:xfrm>
            <a:custGeom>
              <a:avLst/>
              <a:gdLst/>
              <a:ahLst/>
              <a:cxnLst/>
              <a:rect l="l" t="t" r="r" b="b"/>
              <a:pathLst>
                <a:path w="1232708" h="168899">
                  <a:moveTo>
                    <a:pt x="84450" y="0"/>
                  </a:moveTo>
                  <a:lnTo>
                    <a:pt x="1148258" y="0"/>
                  </a:lnTo>
                  <a:cubicBezTo>
                    <a:pt x="1194898" y="0"/>
                    <a:pt x="1232708" y="37809"/>
                    <a:pt x="1232708" y="84450"/>
                  </a:cubicBezTo>
                  <a:lnTo>
                    <a:pt x="1232708" y="84450"/>
                  </a:lnTo>
                  <a:cubicBezTo>
                    <a:pt x="1232708" y="106847"/>
                    <a:pt x="1223810" y="128327"/>
                    <a:pt x="1207973" y="144165"/>
                  </a:cubicBezTo>
                  <a:cubicBezTo>
                    <a:pt x="1192136" y="160002"/>
                    <a:pt x="1170655" y="168899"/>
                    <a:pt x="1148258" y="168899"/>
                  </a:cubicBezTo>
                  <a:lnTo>
                    <a:pt x="84450" y="168899"/>
                  </a:lnTo>
                  <a:cubicBezTo>
                    <a:pt x="62052" y="168899"/>
                    <a:pt x="40572" y="160002"/>
                    <a:pt x="24735" y="144165"/>
                  </a:cubicBezTo>
                  <a:cubicBezTo>
                    <a:pt x="8897" y="128327"/>
                    <a:pt x="0" y="106847"/>
                    <a:pt x="0" y="84450"/>
                  </a:cubicBezTo>
                  <a:lnTo>
                    <a:pt x="0" y="84450"/>
                  </a:lnTo>
                  <a:cubicBezTo>
                    <a:pt x="0" y="62052"/>
                    <a:pt x="8897" y="40572"/>
                    <a:pt x="24735" y="24735"/>
                  </a:cubicBezTo>
                  <a:cubicBezTo>
                    <a:pt x="40572" y="8897"/>
                    <a:pt x="62052" y="0"/>
                    <a:pt x="84450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1" name="TextBox 71"/>
            <p:cNvSpPr txBox="1"/>
            <p:nvPr/>
          </p:nvSpPr>
          <p:spPr>
            <a:xfrm>
              <a:off x="0" y="-38100"/>
              <a:ext cx="1232708" cy="2069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72" name="Group 72"/>
          <p:cNvGrpSpPr/>
          <p:nvPr/>
        </p:nvGrpSpPr>
        <p:grpSpPr>
          <a:xfrm>
            <a:off x="5566654" y="8784551"/>
            <a:ext cx="1237346" cy="169535"/>
            <a:chOff x="0" y="0"/>
            <a:chExt cx="1232708" cy="168899"/>
          </a:xfrm>
        </p:grpSpPr>
        <p:sp>
          <p:nvSpPr>
            <p:cNvPr id="73" name="Freeform 73"/>
            <p:cNvSpPr/>
            <p:nvPr/>
          </p:nvSpPr>
          <p:spPr>
            <a:xfrm>
              <a:off x="0" y="0"/>
              <a:ext cx="1232708" cy="168899"/>
            </a:xfrm>
            <a:custGeom>
              <a:avLst/>
              <a:gdLst/>
              <a:ahLst/>
              <a:cxnLst/>
              <a:rect l="l" t="t" r="r" b="b"/>
              <a:pathLst>
                <a:path w="1232708" h="168899">
                  <a:moveTo>
                    <a:pt x="84450" y="0"/>
                  </a:moveTo>
                  <a:lnTo>
                    <a:pt x="1148258" y="0"/>
                  </a:lnTo>
                  <a:cubicBezTo>
                    <a:pt x="1194898" y="0"/>
                    <a:pt x="1232708" y="37809"/>
                    <a:pt x="1232708" y="84450"/>
                  </a:cubicBezTo>
                  <a:lnTo>
                    <a:pt x="1232708" y="84450"/>
                  </a:lnTo>
                  <a:cubicBezTo>
                    <a:pt x="1232708" y="106847"/>
                    <a:pt x="1223810" y="128327"/>
                    <a:pt x="1207973" y="144165"/>
                  </a:cubicBezTo>
                  <a:cubicBezTo>
                    <a:pt x="1192136" y="160002"/>
                    <a:pt x="1170655" y="168899"/>
                    <a:pt x="1148258" y="168899"/>
                  </a:cubicBezTo>
                  <a:lnTo>
                    <a:pt x="84450" y="168899"/>
                  </a:lnTo>
                  <a:cubicBezTo>
                    <a:pt x="62052" y="168899"/>
                    <a:pt x="40572" y="160002"/>
                    <a:pt x="24735" y="144165"/>
                  </a:cubicBezTo>
                  <a:cubicBezTo>
                    <a:pt x="8897" y="128327"/>
                    <a:pt x="0" y="106847"/>
                    <a:pt x="0" y="84450"/>
                  </a:cubicBezTo>
                  <a:lnTo>
                    <a:pt x="0" y="84450"/>
                  </a:lnTo>
                  <a:cubicBezTo>
                    <a:pt x="0" y="62052"/>
                    <a:pt x="8897" y="40572"/>
                    <a:pt x="24735" y="24735"/>
                  </a:cubicBezTo>
                  <a:cubicBezTo>
                    <a:pt x="40572" y="8897"/>
                    <a:pt x="62052" y="0"/>
                    <a:pt x="84450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4" name="TextBox 74"/>
            <p:cNvSpPr txBox="1"/>
            <p:nvPr/>
          </p:nvSpPr>
          <p:spPr>
            <a:xfrm>
              <a:off x="0" y="-38100"/>
              <a:ext cx="1232708" cy="20699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75" name="Group 75"/>
          <p:cNvGrpSpPr/>
          <p:nvPr/>
        </p:nvGrpSpPr>
        <p:grpSpPr>
          <a:xfrm>
            <a:off x="7102797" y="9662828"/>
            <a:ext cx="180067" cy="1370075"/>
            <a:chOff x="0" y="0"/>
            <a:chExt cx="64532" cy="491004"/>
          </a:xfrm>
        </p:grpSpPr>
        <p:sp>
          <p:nvSpPr>
            <p:cNvPr id="76" name="Freeform 76"/>
            <p:cNvSpPr/>
            <p:nvPr/>
          </p:nvSpPr>
          <p:spPr>
            <a:xfrm>
              <a:off x="0" y="0"/>
              <a:ext cx="64532" cy="491004"/>
            </a:xfrm>
            <a:custGeom>
              <a:avLst/>
              <a:gdLst/>
              <a:ahLst/>
              <a:cxnLst/>
              <a:rect l="l" t="t" r="r" b="b"/>
              <a:pathLst>
                <a:path w="64532" h="491004">
                  <a:moveTo>
                    <a:pt x="32266" y="0"/>
                  </a:moveTo>
                  <a:lnTo>
                    <a:pt x="32266" y="0"/>
                  </a:lnTo>
                  <a:cubicBezTo>
                    <a:pt x="40823" y="0"/>
                    <a:pt x="49030" y="3399"/>
                    <a:pt x="55081" y="9450"/>
                  </a:cubicBezTo>
                  <a:cubicBezTo>
                    <a:pt x="61132" y="15502"/>
                    <a:pt x="64532" y="23708"/>
                    <a:pt x="64532" y="32266"/>
                  </a:cubicBezTo>
                  <a:lnTo>
                    <a:pt x="64532" y="458738"/>
                  </a:lnTo>
                  <a:cubicBezTo>
                    <a:pt x="64532" y="467295"/>
                    <a:pt x="61132" y="475502"/>
                    <a:pt x="55081" y="481553"/>
                  </a:cubicBezTo>
                  <a:cubicBezTo>
                    <a:pt x="49030" y="487604"/>
                    <a:pt x="40823" y="491004"/>
                    <a:pt x="32266" y="491004"/>
                  </a:cubicBezTo>
                  <a:lnTo>
                    <a:pt x="32266" y="491004"/>
                  </a:lnTo>
                  <a:cubicBezTo>
                    <a:pt x="14446" y="491004"/>
                    <a:pt x="0" y="476558"/>
                    <a:pt x="0" y="458738"/>
                  </a:cubicBezTo>
                  <a:lnTo>
                    <a:pt x="0" y="32266"/>
                  </a:lnTo>
                  <a:cubicBezTo>
                    <a:pt x="0" y="14446"/>
                    <a:pt x="14446" y="0"/>
                    <a:pt x="32266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77" name="TextBox 77"/>
            <p:cNvSpPr txBox="1"/>
            <p:nvPr/>
          </p:nvSpPr>
          <p:spPr>
            <a:xfrm>
              <a:off x="0" y="-38100"/>
              <a:ext cx="64532" cy="5291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grpSp>
        <p:nvGrpSpPr>
          <p:cNvPr id="78" name="Group 78"/>
          <p:cNvGrpSpPr/>
          <p:nvPr/>
        </p:nvGrpSpPr>
        <p:grpSpPr>
          <a:xfrm>
            <a:off x="858941" y="853029"/>
            <a:ext cx="1973038" cy="1973030"/>
            <a:chOff x="0" y="0"/>
            <a:chExt cx="6350000" cy="6349975"/>
          </a:xfrm>
        </p:grpSpPr>
        <p:sp>
          <p:nvSpPr>
            <p:cNvPr id="79" name="Freeform 79"/>
            <p:cNvSpPr/>
            <p:nvPr/>
          </p:nvSpPr>
          <p:spPr>
            <a:xfrm>
              <a:off x="0" y="0"/>
              <a:ext cx="6350000" cy="6349975"/>
            </a:xfrm>
            <a:custGeom>
              <a:avLst/>
              <a:gdLst/>
              <a:ahLst/>
              <a:cxnLst/>
              <a:rect l="l" t="t" r="r" b="b"/>
              <a:pathLst>
                <a:path w="6350000" h="6349975">
                  <a:moveTo>
                    <a:pt x="6350000" y="3175025"/>
                  </a:moveTo>
                  <a:cubicBezTo>
                    <a:pt x="6350000" y="4928451"/>
                    <a:pt x="4928476" y="6349975"/>
                    <a:pt x="3175000" y="6349975"/>
                  </a:cubicBezTo>
                  <a:cubicBezTo>
                    <a:pt x="1421498" y="6349975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2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9"/>
              <a:stretch>
                <a:fillRect l="-49221" t="-2762" r="-8358" b="-13846"/>
              </a:stretch>
            </a:blipFill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80" name="Group 80"/>
          <p:cNvGrpSpPr/>
          <p:nvPr/>
        </p:nvGrpSpPr>
        <p:grpSpPr>
          <a:xfrm>
            <a:off x="7144653" y="295877"/>
            <a:ext cx="138211" cy="410990"/>
            <a:chOff x="0" y="0"/>
            <a:chExt cx="52916" cy="157355"/>
          </a:xfrm>
        </p:grpSpPr>
        <p:sp>
          <p:nvSpPr>
            <p:cNvPr id="81" name="Freeform 81"/>
            <p:cNvSpPr/>
            <p:nvPr/>
          </p:nvSpPr>
          <p:spPr>
            <a:xfrm>
              <a:off x="0" y="0"/>
              <a:ext cx="52916" cy="157355"/>
            </a:xfrm>
            <a:custGeom>
              <a:avLst/>
              <a:gdLst/>
              <a:ahLst/>
              <a:cxnLst/>
              <a:rect l="l" t="t" r="r" b="b"/>
              <a:pathLst>
                <a:path w="52916" h="157355">
                  <a:moveTo>
                    <a:pt x="26458" y="0"/>
                  </a:moveTo>
                  <a:lnTo>
                    <a:pt x="26458" y="0"/>
                  </a:lnTo>
                  <a:cubicBezTo>
                    <a:pt x="41071" y="0"/>
                    <a:pt x="52916" y="11846"/>
                    <a:pt x="52916" y="26458"/>
                  </a:cubicBezTo>
                  <a:lnTo>
                    <a:pt x="52916" y="130897"/>
                  </a:lnTo>
                  <a:cubicBezTo>
                    <a:pt x="52916" y="145509"/>
                    <a:pt x="41071" y="157355"/>
                    <a:pt x="26458" y="157355"/>
                  </a:cubicBezTo>
                  <a:lnTo>
                    <a:pt x="26458" y="157355"/>
                  </a:lnTo>
                  <a:cubicBezTo>
                    <a:pt x="19441" y="157355"/>
                    <a:pt x="12711" y="154567"/>
                    <a:pt x="7749" y="149605"/>
                  </a:cubicBezTo>
                  <a:cubicBezTo>
                    <a:pt x="2788" y="144644"/>
                    <a:pt x="0" y="137914"/>
                    <a:pt x="0" y="130897"/>
                  </a:cubicBezTo>
                  <a:lnTo>
                    <a:pt x="0" y="26458"/>
                  </a:lnTo>
                  <a:cubicBezTo>
                    <a:pt x="0" y="19441"/>
                    <a:pt x="2788" y="12711"/>
                    <a:pt x="7749" y="7749"/>
                  </a:cubicBezTo>
                  <a:cubicBezTo>
                    <a:pt x="12711" y="2788"/>
                    <a:pt x="19441" y="0"/>
                    <a:pt x="26458" y="0"/>
                  </a:cubicBezTo>
                  <a:close/>
                </a:path>
              </a:pathLst>
            </a:custGeom>
            <a:solidFill>
              <a:srgbClr val="FFB63A"/>
            </a:solidFill>
          </p:spPr>
          <p:txBody>
            <a:bodyPr/>
            <a:lstStyle/>
            <a:p>
              <a:endParaRPr lang="en-US"/>
            </a:p>
          </p:txBody>
        </p:sp>
        <p:sp>
          <p:nvSpPr>
            <p:cNvPr id="82" name="TextBox 82"/>
            <p:cNvSpPr txBox="1"/>
            <p:nvPr/>
          </p:nvSpPr>
          <p:spPr>
            <a:xfrm>
              <a:off x="0" y="-38100"/>
              <a:ext cx="52916" cy="19545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1772"/>
                </a:lnSpc>
              </a:pPr>
              <a:endParaRPr/>
            </a:p>
          </p:txBody>
        </p:sp>
      </p:grpSp>
      <p:sp>
        <p:nvSpPr>
          <p:cNvPr id="83" name="Freeform 83"/>
          <p:cNvSpPr/>
          <p:nvPr/>
        </p:nvSpPr>
        <p:spPr>
          <a:xfrm>
            <a:off x="768291" y="6505607"/>
            <a:ext cx="234898" cy="234898"/>
          </a:xfrm>
          <a:custGeom>
            <a:avLst/>
            <a:gdLst/>
            <a:ahLst/>
            <a:cxnLst/>
            <a:rect l="l" t="t" r="r" b="b"/>
            <a:pathLst>
              <a:path w="234898" h="234898">
                <a:moveTo>
                  <a:pt x="0" y="0"/>
                </a:moveTo>
                <a:lnTo>
                  <a:pt x="234898" y="0"/>
                </a:lnTo>
                <a:lnTo>
                  <a:pt x="234898" y="234897"/>
                </a:lnTo>
                <a:lnTo>
                  <a:pt x="0" y="234897"/>
                </a:lnTo>
                <a:lnTo>
                  <a:pt x="0" y="0"/>
                </a:lnTo>
                <a:close/>
              </a:path>
            </a:pathLst>
          </a:custGeom>
          <a:blipFill>
            <a:blip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n-US"/>
          </a:p>
        </p:txBody>
      </p:sp>
      <p:sp>
        <p:nvSpPr>
          <p:cNvPr id="84" name="TextBox 84"/>
          <p:cNvSpPr txBox="1"/>
          <p:nvPr/>
        </p:nvSpPr>
        <p:spPr>
          <a:xfrm>
            <a:off x="1218768" y="3982857"/>
            <a:ext cx="1771451" cy="1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48"/>
              </a:lnSpc>
            </a:pPr>
            <a:r>
              <a:rPr lang="en-US" sz="962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123 Anywhere St., Any City</a:t>
            </a:r>
          </a:p>
        </p:txBody>
      </p:sp>
      <p:sp>
        <p:nvSpPr>
          <p:cNvPr id="85" name="TextBox 85"/>
          <p:cNvSpPr txBox="1"/>
          <p:nvPr/>
        </p:nvSpPr>
        <p:spPr>
          <a:xfrm>
            <a:off x="1226588" y="4974582"/>
            <a:ext cx="1763632" cy="1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48"/>
              </a:lnSpc>
            </a:pPr>
            <a:r>
              <a:rPr lang="en-US" sz="962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www.reallygreatsite.com</a:t>
            </a:r>
          </a:p>
        </p:txBody>
      </p:sp>
      <p:sp>
        <p:nvSpPr>
          <p:cNvPr id="86" name="TextBox 86"/>
          <p:cNvSpPr txBox="1"/>
          <p:nvPr/>
        </p:nvSpPr>
        <p:spPr>
          <a:xfrm>
            <a:off x="1218768" y="4491350"/>
            <a:ext cx="1183696" cy="1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48"/>
              </a:lnSpc>
            </a:pPr>
            <a:r>
              <a:rPr lang="en-US" sz="962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+123-456-7890</a:t>
            </a:r>
          </a:p>
        </p:txBody>
      </p:sp>
      <p:sp>
        <p:nvSpPr>
          <p:cNvPr id="87" name="TextBox 87"/>
          <p:cNvSpPr txBox="1"/>
          <p:nvPr/>
        </p:nvSpPr>
        <p:spPr>
          <a:xfrm>
            <a:off x="1226588" y="5523803"/>
            <a:ext cx="1847292" cy="15651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48"/>
              </a:lnSpc>
            </a:pPr>
            <a:r>
              <a:rPr lang="en-US" sz="962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hello@reallygreatsite.com</a:t>
            </a:r>
          </a:p>
        </p:txBody>
      </p:sp>
      <p:sp>
        <p:nvSpPr>
          <p:cNvPr id="88" name="TextBox 88"/>
          <p:cNvSpPr txBox="1"/>
          <p:nvPr/>
        </p:nvSpPr>
        <p:spPr>
          <a:xfrm>
            <a:off x="3714841" y="2281090"/>
            <a:ext cx="2894723" cy="36488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864"/>
              </a:lnSpc>
            </a:pPr>
            <a:r>
              <a:rPr lang="en-US" sz="2045">
                <a:solidFill>
                  <a:srgbClr val="00122D"/>
                </a:solidFill>
                <a:latin typeface="Poppins"/>
                <a:ea typeface="Poppins"/>
                <a:cs typeface="Poppins"/>
                <a:sym typeface="Poppins"/>
              </a:rPr>
              <a:t>Professional Designer</a:t>
            </a:r>
          </a:p>
        </p:txBody>
      </p:sp>
      <p:sp>
        <p:nvSpPr>
          <p:cNvPr id="89" name="TextBox 89"/>
          <p:cNvSpPr txBox="1"/>
          <p:nvPr/>
        </p:nvSpPr>
        <p:spPr>
          <a:xfrm>
            <a:off x="768291" y="7121449"/>
            <a:ext cx="2076598" cy="215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1"/>
              </a:lnSpc>
              <a:spcBef>
                <a:spcPct val="0"/>
              </a:spcBef>
            </a:pPr>
            <a:r>
              <a:rPr lang="en-US" sz="1265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Project Management</a:t>
            </a:r>
          </a:p>
        </p:txBody>
      </p:sp>
      <p:sp>
        <p:nvSpPr>
          <p:cNvPr id="90" name="TextBox 90"/>
          <p:cNvSpPr txBox="1"/>
          <p:nvPr/>
        </p:nvSpPr>
        <p:spPr>
          <a:xfrm>
            <a:off x="795134" y="7753688"/>
            <a:ext cx="1664072" cy="215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1"/>
              </a:lnSpc>
              <a:spcBef>
                <a:spcPct val="0"/>
              </a:spcBef>
            </a:pPr>
            <a:r>
              <a:rPr lang="en-US" sz="1265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Problem-Solving</a:t>
            </a:r>
          </a:p>
        </p:txBody>
      </p:sp>
      <p:sp>
        <p:nvSpPr>
          <p:cNvPr id="91" name="TextBox 91"/>
          <p:cNvSpPr txBox="1"/>
          <p:nvPr/>
        </p:nvSpPr>
        <p:spPr>
          <a:xfrm>
            <a:off x="768291" y="8371280"/>
            <a:ext cx="2076598" cy="215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1"/>
              </a:lnSpc>
              <a:spcBef>
                <a:spcPct val="0"/>
              </a:spcBef>
            </a:pPr>
            <a:r>
              <a:rPr lang="en-US" sz="1265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Creativity</a:t>
            </a:r>
          </a:p>
        </p:txBody>
      </p:sp>
      <p:sp>
        <p:nvSpPr>
          <p:cNvPr id="92" name="TextBox 92"/>
          <p:cNvSpPr txBox="1"/>
          <p:nvPr/>
        </p:nvSpPr>
        <p:spPr>
          <a:xfrm>
            <a:off x="772952" y="9050529"/>
            <a:ext cx="1331541" cy="21549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71"/>
              </a:lnSpc>
              <a:spcBef>
                <a:spcPct val="0"/>
              </a:spcBef>
            </a:pPr>
            <a:r>
              <a:rPr lang="en-US" sz="1265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Leadership</a:t>
            </a:r>
          </a:p>
        </p:txBody>
      </p:sp>
      <p:sp>
        <p:nvSpPr>
          <p:cNvPr id="93" name="TextBox 93"/>
          <p:cNvSpPr txBox="1"/>
          <p:nvPr/>
        </p:nvSpPr>
        <p:spPr>
          <a:xfrm>
            <a:off x="1187718" y="3251403"/>
            <a:ext cx="1426099" cy="30943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69"/>
              </a:lnSpc>
            </a:pPr>
            <a:r>
              <a:rPr lang="en-US" sz="1692" b="1">
                <a:solidFill>
                  <a:srgbClr val="FFB63A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My Contact</a:t>
            </a:r>
          </a:p>
        </p:txBody>
      </p:sp>
      <p:sp>
        <p:nvSpPr>
          <p:cNvPr id="94" name="TextBox 94"/>
          <p:cNvSpPr txBox="1"/>
          <p:nvPr/>
        </p:nvSpPr>
        <p:spPr>
          <a:xfrm>
            <a:off x="1132410" y="6431109"/>
            <a:ext cx="1426099" cy="3093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69"/>
              </a:lnSpc>
            </a:pPr>
            <a:r>
              <a:rPr lang="en-US" sz="1692" b="1">
                <a:solidFill>
                  <a:srgbClr val="FFB63A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My Skills</a:t>
            </a:r>
          </a:p>
        </p:txBody>
      </p:sp>
      <p:sp>
        <p:nvSpPr>
          <p:cNvPr id="95" name="TextBox 95"/>
          <p:cNvSpPr txBox="1"/>
          <p:nvPr/>
        </p:nvSpPr>
        <p:spPr>
          <a:xfrm>
            <a:off x="4084307" y="3863824"/>
            <a:ext cx="2415386" cy="228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58"/>
              </a:lnSpc>
            </a:pPr>
            <a:r>
              <a:rPr lang="en-US" sz="1299" b="1" spc="3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Bachelor in Graphic Design</a:t>
            </a:r>
          </a:p>
        </p:txBody>
      </p:sp>
      <p:sp>
        <p:nvSpPr>
          <p:cNvPr id="96" name="TextBox 96"/>
          <p:cNvSpPr txBox="1"/>
          <p:nvPr/>
        </p:nvSpPr>
        <p:spPr>
          <a:xfrm>
            <a:off x="5621128" y="4153599"/>
            <a:ext cx="1128398" cy="16402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48"/>
              </a:lnSpc>
              <a:spcBef>
                <a:spcPct val="0"/>
              </a:spcBef>
            </a:pPr>
            <a:r>
              <a:rPr lang="en-US" sz="812" b="1" u="none" strike="noStrike" spc="5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Larana University</a:t>
            </a:r>
          </a:p>
        </p:txBody>
      </p:sp>
      <p:sp>
        <p:nvSpPr>
          <p:cNvPr id="97" name="TextBox 97"/>
          <p:cNvSpPr txBox="1"/>
          <p:nvPr/>
        </p:nvSpPr>
        <p:spPr>
          <a:xfrm>
            <a:off x="4084307" y="4188570"/>
            <a:ext cx="943516" cy="165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9"/>
              </a:lnSpc>
            </a:pPr>
            <a:r>
              <a:rPr lang="en-US" sz="999" spc="45">
                <a:solidFill>
                  <a:srgbClr val="00122D"/>
                </a:solidFill>
                <a:latin typeface="Poppins"/>
                <a:ea typeface="Poppins"/>
                <a:cs typeface="Poppins"/>
                <a:sym typeface="Poppins"/>
              </a:rPr>
              <a:t>2004 – 2008</a:t>
            </a:r>
          </a:p>
        </p:txBody>
      </p:sp>
      <p:sp>
        <p:nvSpPr>
          <p:cNvPr id="98" name="TextBox 98"/>
          <p:cNvSpPr txBox="1"/>
          <p:nvPr/>
        </p:nvSpPr>
        <p:spPr>
          <a:xfrm>
            <a:off x="4084307" y="5164538"/>
            <a:ext cx="2415386" cy="22872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58"/>
              </a:lnSpc>
            </a:pPr>
            <a:r>
              <a:rPr lang="en-US" sz="1299" b="1" spc="3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Masters in Graphic Design</a:t>
            </a:r>
          </a:p>
        </p:txBody>
      </p:sp>
      <p:sp>
        <p:nvSpPr>
          <p:cNvPr id="99" name="TextBox 99"/>
          <p:cNvSpPr txBox="1"/>
          <p:nvPr/>
        </p:nvSpPr>
        <p:spPr>
          <a:xfrm>
            <a:off x="5566654" y="5479184"/>
            <a:ext cx="1231065" cy="16957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48"/>
              </a:lnSpc>
              <a:spcBef>
                <a:spcPct val="0"/>
              </a:spcBef>
            </a:pPr>
            <a:r>
              <a:rPr lang="en-US" sz="812" b="1" u="none" strike="noStrike" spc="5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Wardiere University</a:t>
            </a:r>
          </a:p>
        </p:txBody>
      </p:sp>
      <p:sp>
        <p:nvSpPr>
          <p:cNvPr id="100" name="TextBox 100"/>
          <p:cNvSpPr txBox="1"/>
          <p:nvPr/>
        </p:nvSpPr>
        <p:spPr>
          <a:xfrm>
            <a:off x="4084307" y="5507759"/>
            <a:ext cx="943516" cy="165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9"/>
              </a:lnSpc>
            </a:pPr>
            <a:r>
              <a:rPr lang="en-US" sz="999" spc="45">
                <a:solidFill>
                  <a:srgbClr val="00122D"/>
                </a:solidFill>
                <a:latin typeface="Poppins"/>
                <a:ea typeface="Poppins"/>
                <a:cs typeface="Poppins"/>
                <a:sym typeface="Poppins"/>
              </a:rPr>
              <a:t>2008 – 2010</a:t>
            </a:r>
          </a:p>
        </p:txBody>
      </p:sp>
      <p:sp>
        <p:nvSpPr>
          <p:cNvPr id="101" name="TextBox 101"/>
          <p:cNvSpPr txBox="1"/>
          <p:nvPr/>
        </p:nvSpPr>
        <p:spPr>
          <a:xfrm>
            <a:off x="3683902" y="622650"/>
            <a:ext cx="3241277" cy="8105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49"/>
              </a:lnSpc>
            </a:pPr>
            <a:r>
              <a:rPr lang="en-US" sz="4464" b="1">
                <a:solidFill>
                  <a:srgbClr val="00122D"/>
                </a:solidFill>
                <a:latin typeface="Poppins Bold"/>
                <a:ea typeface="Poppins Bold"/>
                <a:cs typeface="Poppins Bold"/>
                <a:sym typeface="Poppins Bold"/>
              </a:rPr>
              <a:t>Mariana </a:t>
            </a:r>
          </a:p>
        </p:txBody>
      </p:sp>
      <p:sp>
        <p:nvSpPr>
          <p:cNvPr id="102" name="TextBox 102"/>
          <p:cNvSpPr txBox="1"/>
          <p:nvPr/>
        </p:nvSpPr>
        <p:spPr>
          <a:xfrm>
            <a:off x="3683902" y="1293429"/>
            <a:ext cx="3247558" cy="94013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58"/>
              </a:lnSpc>
            </a:pPr>
            <a:r>
              <a:rPr lang="en-US" sz="5255" spc="-362">
                <a:solidFill>
                  <a:srgbClr val="00122D"/>
                </a:solidFill>
                <a:latin typeface="Poppins"/>
                <a:ea typeface="Poppins"/>
                <a:cs typeface="Poppins"/>
                <a:sym typeface="Poppins"/>
              </a:rPr>
              <a:t>Napolitani</a:t>
            </a:r>
          </a:p>
        </p:txBody>
      </p:sp>
      <p:sp>
        <p:nvSpPr>
          <p:cNvPr id="103" name="TextBox 103"/>
          <p:cNvSpPr txBox="1"/>
          <p:nvPr/>
        </p:nvSpPr>
        <p:spPr>
          <a:xfrm>
            <a:off x="3781516" y="3212267"/>
            <a:ext cx="2586220" cy="309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69"/>
              </a:lnSpc>
            </a:pPr>
            <a:r>
              <a:rPr lang="en-US" sz="1692" b="1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Education Background</a:t>
            </a:r>
          </a:p>
        </p:txBody>
      </p:sp>
      <p:sp>
        <p:nvSpPr>
          <p:cNvPr id="104" name="TextBox 104"/>
          <p:cNvSpPr txBox="1"/>
          <p:nvPr/>
        </p:nvSpPr>
        <p:spPr>
          <a:xfrm>
            <a:off x="4092761" y="4446351"/>
            <a:ext cx="2711239" cy="39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47"/>
              </a:lnSpc>
              <a:spcBef>
                <a:spcPct val="0"/>
              </a:spcBef>
            </a:pPr>
            <a:r>
              <a:rPr lang="en-US" sz="900" u="none" strike="noStrike" spc="24">
                <a:solidFill>
                  <a:srgbClr val="010101"/>
                </a:solidFill>
                <a:latin typeface="Poppins"/>
                <a:ea typeface="Poppins"/>
                <a:cs typeface="Poppins"/>
                <a:sym typeface="Poppins"/>
              </a:rPr>
              <a:t>Lorem ipsum dolor sit amet, consectetur adipiscing elit. Vestibulum sit amet</a:t>
            </a:r>
          </a:p>
        </p:txBody>
      </p:sp>
      <p:sp>
        <p:nvSpPr>
          <p:cNvPr id="105" name="TextBox 105"/>
          <p:cNvSpPr txBox="1"/>
          <p:nvPr/>
        </p:nvSpPr>
        <p:spPr>
          <a:xfrm>
            <a:off x="4092761" y="5783619"/>
            <a:ext cx="2711239" cy="39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47"/>
              </a:lnSpc>
              <a:spcBef>
                <a:spcPct val="0"/>
              </a:spcBef>
            </a:pPr>
            <a:r>
              <a:rPr lang="en-US" sz="900" u="none" strike="noStrike" spc="24">
                <a:solidFill>
                  <a:srgbClr val="010101"/>
                </a:solidFill>
                <a:latin typeface="Poppins"/>
                <a:ea typeface="Poppins"/>
                <a:cs typeface="Poppins"/>
                <a:sym typeface="Poppins"/>
              </a:rPr>
              <a:t>Lorem ipsum dolor sit amet, consectetur adipiscing elit. Vestibulum sit amet</a:t>
            </a:r>
          </a:p>
        </p:txBody>
      </p:sp>
      <p:sp>
        <p:nvSpPr>
          <p:cNvPr id="106" name="TextBox 106"/>
          <p:cNvSpPr txBox="1"/>
          <p:nvPr/>
        </p:nvSpPr>
        <p:spPr>
          <a:xfrm>
            <a:off x="3780000" y="6380647"/>
            <a:ext cx="1983840" cy="3093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369"/>
              </a:lnSpc>
            </a:pPr>
            <a:r>
              <a:rPr lang="en-US" sz="1692" b="1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Work Experience</a:t>
            </a:r>
          </a:p>
        </p:txBody>
      </p:sp>
      <p:sp>
        <p:nvSpPr>
          <p:cNvPr id="107" name="TextBox 107"/>
          <p:cNvSpPr txBox="1"/>
          <p:nvPr/>
        </p:nvSpPr>
        <p:spPr>
          <a:xfrm>
            <a:off x="4084307" y="7050476"/>
            <a:ext cx="2415386" cy="22870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58"/>
              </a:lnSpc>
            </a:pPr>
            <a:r>
              <a:rPr lang="en-US" sz="1299" b="1" spc="3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Bachelor in Graphic Design</a:t>
            </a:r>
          </a:p>
        </p:txBody>
      </p:sp>
      <p:sp>
        <p:nvSpPr>
          <p:cNvPr id="108" name="TextBox 108"/>
          <p:cNvSpPr txBox="1"/>
          <p:nvPr/>
        </p:nvSpPr>
        <p:spPr>
          <a:xfrm>
            <a:off x="5621128" y="7345145"/>
            <a:ext cx="1128398" cy="16760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48"/>
              </a:lnSpc>
            </a:pPr>
            <a:r>
              <a:rPr lang="en-US" sz="812" b="1" spc="5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Rimberio University</a:t>
            </a:r>
          </a:p>
        </p:txBody>
      </p:sp>
      <p:sp>
        <p:nvSpPr>
          <p:cNvPr id="109" name="TextBox 109"/>
          <p:cNvSpPr txBox="1"/>
          <p:nvPr/>
        </p:nvSpPr>
        <p:spPr>
          <a:xfrm>
            <a:off x="4084307" y="7375222"/>
            <a:ext cx="943516" cy="1656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9"/>
              </a:lnSpc>
            </a:pPr>
            <a:r>
              <a:rPr lang="en-US" sz="999" spc="45">
                <a:solidFill>
                  <a:srgbClr val="00122D"/>
                </a:solidFill>
                <a:latin typeface="Poppins"/>
                <a:ea typeface="Poppins"/>
                <a:cs typeface="Poppins"/>
                <a:sym typeface="Poppins"/>
              </a:rPr>
              <a:t>2004 - 2008</a:t>
            </a:r>
          </a:p>
        </p:txBody>
      </p:sp>
      <p:sp>
        <p:nvSpPr>
          <p:cNvPr id="110" name="TextBox 110"/>
          <p:cNvSpPr txBox="1"/>
          <p:nvPr/>
        </p:nvSpPr>
        <p:spPr>
          <a:xfrm>
            <a:off x="4084307" y="8441549"/>
            <a:ext cx="2415386" cy="2286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858"/>
              </a:lnSpc>
            </a:pPr>
            <a:r>
              <a:rPr lang="en-US" sz="1299" b="1" spc="3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Masters in Graphic Design</a:t>
            </a:r>
          </a:p>
        </p:txBody>
      </p:sp>
      <p:sp>
        <p:nvSpPr>
          <p:cNvPr id="111" name="TextBox 111"/>
          <p:cNvSpPr txBox="1"/>
          <p:nvPr/>
        </p:nvSpPr>
        <p:spPr>
          <a:xfrm>
            <a:off x="5614847" y="8761419"/>
            <a:ext cx="1134679" cy="1706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ctr">
              <a:lnSpc>
                <a:spcPts val="1344"/>
              </a:lnSpc>
              <a:spcBef>
                <a:spcPct val="0"/>
              </a:spcBef>
            </a:pPr>
            <a:r>
              <a:rPr lang="en-US" sz="809" b="1" u="none" strike="noStrike" spc="5">
                <a:solidFill>
                  <a:srgbClr val="00122D"/>
                </a:solidFill>
                <a:latin typeface="Poppins Semi-Bold"/>
                <a:ea typeface="Poppins Semi-Bold"/>
                <a:cs typeface="Poppins Semi-Bold"/>
                <a:sym typeface="Poppins Semi-Bold"/>
              </a:rPr>
              <a:t>Wardiere University</a:t>
            </a:r>
          </a:p>
        </p:txBody>
      </p:sp>
      <p:sp>
        <p:nvSpPr>
          <p:cNvPr id="112" name="TextBox 112"/>
          <p:cNvSpPr txBox="1"/>
          <p:nvPr/>
        </p:nvSpPr>
        <p:spPr>
          <a:xfrm>
            <a:off x="4084307" y="8784770"/>
            <a:ext cx="943516" cy="16566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319"/>
              </a:lnSpc>
            </a:pPr>
            <a:r>
              <a:rPr lang="en-US" sz="999" spc="45">
                <a:solidFill>
                  <a:srgbClr val="00122D"/>
                </a:solidFill>
                <a:latin typeface="Poppins"/>
                <a:ea typeface="Poppins"/>
                <a:cs typeface="Poppins"/>
                <a:sym typeface="Poppins"/>
              </a:rPr>
              <a:t>2008 - 2010</a:t>
            </a:r>
          </a:p>
        </p:txBody>
      </p:sp>
      <p:sp>
        <p:nvSpPr>
          <p:cNvPr id="113" name="TextBox 113"/>
          <p:cNvSpPr txBox="1"/>
          <p:nvPr/>
        </p:nvSpPr>
        <p:spPr>
          <a:xfrm>
            <a:off x="4084307" y="7715985"/>
            <a:ext cx="2711239" cy="39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47"/>
              </a:lnSpc>
              <a:spcBef>
                <a:spcPct val="0"/>
              </a:spcBef>
            </a:pPr>
            <a:r>
              <a:rPr lang="en-US" sz="900" u="none" strike="noStrike" spc="24">
                <a:solidFill>
                  <a:srgbClr val="010101"/>
                </a:solidFill>
                <a:latin typeface="Poppins"/>
                <a:ea typeface="Poppins"/>
                <a:cs typeface="Poppins"/>
                <a:sym typeface="Poppins"/>
              </a:rPr>
              <a:t>Lorem ipsum dolor sit amet, consectetur adipiscing elit. Vestibulum sit amet</a:t>
            </a:r>
          </a:p>
        </p:txBody>
      </p:sp>
      <p:sp>
        <p:nvSpPr>
          <p:cNvPr id="114" name="TextBox 114"/>
          <p:cNvSpPr txBox="1"/>
          <p:nvPr/>
        </p:nvSpPr>
        <p:spPr>
          <a:xfrm>
            <a:off x="4084307" y="9058861"/>
            <a:ext cx="2711239" cy="391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1647"/>
              </a:lnSpc>
              <a:spcBef>
                <a:spcPct val="0"/>
              </a:spcBef>
            </a:pPr>
            <a:r>
              <a:rPr lang="en-US" sz="900" u="none" strike="noStrike" spc="24">
                <a:solidFill>
                  <a:srgbClr val="010101"/>
                </a:solidFill>
                <a:latin typeface="Poppins"/>
                <a:ea typeface="Poppins"/>
                <a:cs typeface="Poppins"/>
                <a:sym typeface="Poppins"/>
              </a:rPr>
              <a:t>Lorem ipsum dolor sit amet, consectetur adipiscing elit. Vestibulum sit amet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123</Words>
  <Application>Microsoft Office PowerPoint</Application>
  <PresentationFormat>Custom</PresentationFormat>
  <Paragraphs>31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Poppins Semi-Bold</vt:lpstr>
      <vt:lpstr>Calibri</vt:lpstr>
      <vt:lpstr>Poppins</vt:lpstr>
      <vt:lpstr>Poppins Bold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Creative CV Resume</dc:title>
  <cp:lastModifiedBy>BOUCHTA GRIBISS</cp:lastModifiedBy>
  <cp:revision>2</cp:revision>
  <dcterms:created xsi:type="dcterms:W3CDTF">2006-08-16T00:00:00Z</dcterms:created>
  <dcterms:modified xsi:type="dcterms:W3CDTF">2026-08-23T14:28:25Z</dcterms:modified>
  <dc:identifier>DAHCbTZX4Mo</dc:identifier>
</cp:coreProperties>
</file>