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Lst>
  <p:sldSz cx="7556500" cy="10693400"/>
  <p:notesSz cx="6858000" cy="9144000"/>
  <p:embeddedFontLst>
    <p:embeddedFont>
      <p:font typeface="Lora Bold" panose="020B0604020202020204" charset="0"/>
      <p:regular r:id="rId3"/>
    </p:embeddedFont>
    <p:embeddedFont>
      <p:font typeface="Poppins" panose="00000500000000000000" pitchFamily="2" charset="0"/>
      <p:regular r:id="rId4"/>
    </p:embeddedFont>
    <p:embeddedFont>
      <p:font typeface="Poppins Bold" panose="020B0604020202020204" charset="0"/>
      <p:regular r:id="rId5"/>
    </p:embeddedFont>
    <p:embeddedFont>
      <p:font typeface="Poppins Medium" panose="020B0502040204020203" pitchFamily="2" charset="0"/>
      <p:regular r:id="rId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7" d="100"/>
          <a:sy n="47" d="100"/>
        </p:scale>
        <p:origin x="2072"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font" Target="fonts/font1.fntdata"/><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4.fntdata"/><Relationship Id="rId5" Type="http://schemas.openxmlformats.org/officeDocument/2006/relationships/font" Target="fonts/font3.fntdata"/><Relationship Id="rId10" Type="http://schemas.openxmlformats.org/officeDocument/2006/relationships/tableStyles" Target="tableStyles.xml"/><Relationship Id="rId4" Type="http://schemas.openxmlformats.org/officeDocument/2006/relationships/font" Target="fonts/font2.fntdata"/><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23-Aug-26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23-Aug-26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23-Aug-26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23-Aug-26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23-Aug-26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23-Aug-26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23-Aug-26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Layout" Target="../slideLayouts/slideLayout7.xml"/><Relationship Id="rId5" Type="http://schemas.openxmlformats.org/officeDocument/2006/relationships/image" Target="../media/image4.svg"/><Relationship Id="rId4" Type="http://schemas.openxmlformats.org/officeDocument/2006/relationships/image" Target="../media/image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45781" y="244992"/>
            <a:ext cx="7068437" cy="10210435"/>
            <a:chOff x="0" y="0"/>
            <a:chExt cx="2533168" cy="3659190"/>
          </a:xfrm>
        </p:grpSpPr>
        <p:sp>
          <p:nvSpPr>
            <p:cNvPr id="3" name="Freeform 3"/>
            <p:cNvSpPr/>
            <p:nvPr/>
          </p:nvSpPr>
          <p:spPr>
            <a:xfrm>
              <a:off x="0" y="0"/>
              <a:ext cx="2533168" cy="3659189"/>
            </a:xfrm>
            <a:custGeom>
              <a:avLst/>
              <a:gdLst/>
              <a:ahLst/>
              <a:cxnLst/>
              <a:rect l="l" t="t" r="r" b="b"/>
              <a:pathLst>
                <a:path w="2533168" h="3659189">
                  <a:moveTo>
                    <a:pt x="0" y="0"/>
                  </a:moveTo>
                  <a:lnTo>
                    <a:pt x="2533168" y="0"/>
                  </a:lnTo>
                  <a:lnTo>
                    <a:pt x="2533168" y="3659189"/>
                  </a:lnTo>
                  <a:lnTo>
                    <a:pt x="0" y="3659189"/>
                  </a:lnTo>
                  <a:close/>
                </a:path>
              </a:pathLst>
            </a:custGeom>
            <a:ln w="95250" cap="sq">
              <a:solidFill>
                <a:srgbClr val="323B4C"/>
              </a:solidFill>
              <a:prstDash val="solid"/>
              <a:miter/>
            </a:ln>
          </p:spPr>
          <p:txBody>
            <a:bodyPr/>
            <a:lstStyle/>
            <a:p>
              <a:endParaRPr lang="en-US"/>
            </a:p>
          </p:txBody>
        </p:sp>
        <p:sp>
          <p:nvSpPr>
            <p:cNvPr id="4" name="TextBox 4"/>
            <p:cNvSpPr txBox="1"/>
            <p:nvPr/>
          </p:nvSpPr>
          <p:spPr>
            <a:xfrm>
              <a:off x="0" y="-38100"/>
              <a:ext cx="2533168" cy="3697290"/>
            </a:xfrm>
            <a:prstGeom prst="rect">
              <a:avLst/>
            </a:prstGeom>
          </p:spPr>
          <p:txBody>
            <a:bodyPr lIns="50800" tIns="50800" rIns="50800" bIns="50800" rtlCol="0" anchor="ctr"/>
            <a:lstStyle/>
            <a:p>
              <a:pPr algn="ctr">
                <a:lnSpc>
                  <a:spcPts val="1539"/>
                </a:lnSpc>
              </a:pPr>
              <a:endParaRPr/>
            </a:p>
          </p:txBody>
        </p:sp>
      </p:grpSp>
      <p:grpSp>
        <p:nvGrpSpPr>
          <p:cNvPr id="5" name="Group 5"/>
          <p:cNvGrpSpPr/>
          <p:nvPr/>
        </p:nvGrpSpPr>
        <p:grpSpPr>
          <a:xfrm>
            <a:off x="487369" y="1930175"/>
            <a:ext cx="2523725" cy="8276139"/>
            <a:chOff x="0" y="0"/>
            <a:chExt cx="904446" cy="2965981"/>
          </a:xfrm>
        </p:grpSpPr>
        <p:sp>
          <p:nvSpPr>
            <p:cNvPr id="6" name="Freeform 6"/>
            <p:cNvSpPr/>
            <p:nvPr/>
          </p:nvSpPr>
          <p:spPr>
            <a:xfrm>
              <a:off x="0" y="0"/>
              <a:ext cx="904446" cy="2965981"/>
            </a:xfrm>
            <a:custGeom>
              <a:avLst/>
              <a:gdLst/>
              <a:ahLst/>
              <a:cxnLst/>
              <a:rect l="l" t="t" r="r" b="b"/>
              <a:pathLst>
                <a:path w="904446" h="2965981">
                  <a:moveTo>
                    <a:pt x="0" y="0"/>
                  </a:moveTo>
                  <a:lnTo>
                    <a:pt x="904446" y="0"/>
                  </a:lnTo>
                  <a:lnTo>
                    <a:pt x="904446" y="2965981"/>
                  </a:lnTo>
                  <a:lnTo>
                    <a:pt x="0" y="2965981"/>
                  </a:lnTo>
                  <a:close/>
                </a:path>
              </a:pathLst>
            </a:custGeom>
            <a:solidFill>
              <a:srgbClr val="323B4C"/>
            </a:solidFill>
            <a:ln cap="sq">
              <a:noFill/>
              <a:prstDash val="solid"/>
              <a:miter/>
            </a:ln>
          </p:spPr>
          <p:txBody>
            <a:bodyPr/>
            <a:lstStyle/>
            <a:p>
              <a:endParaRPr lang="en-US"/>
            </a:p>
          </p:txBody>
        </p:sp>
        <p:sp>
          <p:nvSpPr>
            <p:cNvPr id="7" name="TextBox 7"/>
            <p:cNvSpPr txBox="1"/>
            <p:nvPr/>
          </p:nvSpPr>
          <p:spPr>
            <a:xfrm>
              <a:off x="0" y="-38100"/>
              <a:ext cx="904446" cy="3004081"/>
            </a:xfrm>
            <a:prstGeom prst="rect">
              <a:avLst/>
            </a:prstGeom>
          </p:spPr>
          <p:txBody>
            <a:bodyPr lIns="50800" tIns="50800" rIns="50800" bIns="50800" rtlCol="0" anchor="ctr"/>
            <a:lstStyle/>
            <a:p>
              <a:pPr marL="0" lvl="0" indent="0" algn="ctr">
                <a:lnSpc>
                  <a:spcPts val="1540"/>
                </a:lnSpc>
                <a:spcBef>
                  <a:spcPct val="0"/>
                </a:spcBef>
              </a:pPr>
              <a:endParaRPr/>
            </a:p>
          </p:txBody>
        </p:sp>
      </p:grpSp>
      <p:sp>
        <p:nvSpPr>
          <p:cNvPr id="8" name="Freeform 8"/>
          <p:cNvSpPr/>
          <p:nvPr/>
        </p:nvSpPr>
        <p:spPr>
          <a:xfrm>
            <a:off x="700724" y="4783492"/>
            <a:ext cx="183451" cy="146427"/>
          </a:xfrm>
          <a:custGeom>
            <a:avLst/>
            <a:gdLst/>
            <a:ahLst/>
            <a:cxnLst/>
            <a:rect l="l" t="t" r="r" b="b"/>
            <a:pathLst>
              <a:path w="183451" h="146427">
                <a:moveTo>
                  <a:pt x="0" y="0"/>
                </a:moveTo>
                <a:lnTo>
                  <a:pt x="183451" y="0"/>
                </a:lnTo>
                <a:lnTo>
                  <a:pt x="183451" y="146427"/>
                </a:lnTo>
                <a:lnTo>
                  <a:pt x="0" y="14642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9" name="Freeform 9"/>
          <p:cNvSpPr/>
          <p:nvPr/>
        </p:nvSpPr>
        <p:spPr>
          <a:xfrm>
            <a:off x="721465" y="5615798"/>
            <a:ext cx="141969" cy="194236"/>
          </a:xfrm>
          <a:custGeom>
            <a:avLst/>
            <a:gdLst/>
            <a:ahLst/>
            <a:cxnLst/>
            <a:rect l="l" t="t" r="r" b="b"/>
            <a:pathLst>
              <a:path w="141969" h="194236">
                <a:moveTo>
                  <a:pt x="0" y="0"/>
                </a:moveTo>
                <a:lnTo>
                  <a:pt x="141969" y="0"/>
                </a:lnTo>
                <a:lnTo>
                  <a:pt x="141969" y="194236"/>
                </a:lnTo>
                <a:lnTo>
                  <a:pt x="0" y="194236"/>
                </a:lnTo>
                <a:lnTo>
                  <a:pt x="0" y="0"/>
                </a:lnTo>
                <a:close/>
              </a:path>
            </a:pathLst>
          </a:custGeom>
          <a:blipFill>
            <a:blip>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US"/>
          </a:p>
        </p:txBody>
      </p:sp>
      <p:sp>
        <p:nvSpPr>
          <p:cNvPr id="10" name="Freeform 10"/>
          <p:cNvSpPr/>
          <p:nvPr/>
        </p:nvSpPr>
        <p:spPr>
          <a:xfrm>
            <a:off x="709196" y="5072413"/>
            <a:ext cx="166508" cy="119410"/>
          </a:xfrm>
          <a:custGeom>
            <a:avLst/>
            <a:gdLst/>
            <a:ahLst/>
            <a:cxnLst/>
            <a:rect l="l" t="t" r="r" b="b"/>
            <a:pathLst>
              <a:path w="166508" h="119410">
                <a:moveTo>
                  <a:pt x="0" y="0"/>
                </a:moveTo>
                <a:lnTo>
                  <a:pt x="166508" y="0"/>
                </a:lnTo>
                <a:lnTo>
                  <a:pt x="166508" y="119410"/>
                </a:lnTo>
                <a:lnTo>
                  <a:pt x="0" y="119410"/>
                </a:lnTo>
                <a:lnTo>
                  <a:pt x="0" y="0"/>
                </a:lnTo>
                <a:close/>
              </a:path>
            </a:pathLst>
          </a:custGeom>
          <a:blipFill>
            <a:blip>
              <a:extLst>
                <a:ext uri="{96DAC541-7B7A-43D3-8B79-37D633B846F1}">
                  <asvg:svgBlip xmlns:asvg="http://schemas.microsoft.com/office/drawing/2016/SVG/main" r:embed="rId4"/>
                </a:ext>
              </a:extLst>
            </a:blip>
            <a:stretch>
              <a:fillRect/>
            </a:stretch>
          </a:blipFill>
          <a:ln cap="sq">
            <a:noFill/>
            <a:prstDash val="solid"/>
            <a:miter/>
          </a:ln>
        </p:spPr>
        <p:txBody>
          <a:bodyPr/>
          <a:lstStyle/>
          <a:p>
            <a:endParaRPr lang="en-US"/>
          </a:p>
        </p:txBody>
      </p:sp>
      <p:sp>
        <p:nvSpPr>
          <p:cNvPr id="11" name="AutoShape 11"/>
          <p:cNvSpPr/>
          <p:nvPr/>
        </p:nvSpPr>
        <p:spPr>
          <a:xfrm>
            <a:off x="714884" y="2652608"/>
            <a:ext cx="403224" cy="0"/>
          </a:xfrm>
          <a:prstGeom prst="line">
            <a:avLst/>
          </a:prstGeom>
          <a:ln w="9525" cap="flat">
            <a:solidFill>
              <a:srgbClr val="556179"/>
            </a:solidFill>
            <a:prstDash val="solid"/>
            <a:headEnd type="none" w="sm" len="sm"/>
            <a:tailEnd type="none" w="sm" len="sm"/>
          </a:ln>
        </p:spPr>
        <p:txBody>
          <a:bodyPr/>
          <a:lstStyle/>
          <a:p>
            <a:endParaRPr lang="en-US"/>
          </a:p>
        </p:txBody>
      </p:sp>
      <p:sp>
        <p:nvSpPr>
          <p:cNvPr id="12" name="AutoShape 12"/>
          <p:cNvSpPr/>
          <p:nvPr/>
        </p:nvSpPr>
        <p:spPr>
          <a:xfrm>
            <a:off x="3307460" y="2652608"/>
            <a:ext cx="3599132" cy="0"/>
          </a:xfrm>
          <a:prstGeom prst="line">
            <a:avLst/>
          </a:prstGeom>
          <a:ln w="9525" cap="flat">
            <a:solidFill>
              <a:srgbClr val="556179"/>
            </a:solidFill>
            <a:prstDash val="solid"/>
            <a:headEnd type="none" w="sm" len="sm"/>
            <a:tailEnd type="none" w="sm" len="sm"/>
          </a:ln>
        </p:spPr>
        <p:txBody>
          <a:bodyPr/>
          <a:lstStyle/>
          <a:p>
            <a:endParaRPr lang="en-US"/>
          </a:p>
        </p:txBody>
      </p:sp>
      <p:sp>
        <p:nvSpPr>
          <p:cNvPr id="13" name="AutoShape 13"/>
          <p:cNvSpPr/>
          <p:nvPr/>
        </p:nvSpPr>
        <p:spPr>
          <a:xfrm flipV="1">
            <a:off x="3011093" y="1934937"/>
            <a:ext cx="3912917" cy="0"/>
          </a:xfrm>
          <a:prstGeom prst="line">
            <a:avLst/>
          </a:prstGeom>
          <a:ln w="9525" cap="flat">
            <a:solidFill>
              <a:srgbClr val="323B4C"/>
            </a:solidFill>
            <a:prstDash val="solid"/>
            <a:headEnd type="none" w="sm" len="sm"/>
            <a:tailEnd type="none" w="sm" len="sm"/>
          </a:ln>
        </p:spPr>
        <p:txBody>
          <a:bodyPr/>
          <a:lstStyle/>
          <a:p>
            <a:endParaRPr lang="en-US"/>
          </a:p>
        </p:txBody>
      </p:sp>
      <p:sp>
        <p:nvSpPr>
          <p:cNvPr id="14" name="AutoShape 14"/>
          <p:cNvSpPr/>
          <p:nvPr/>
        </p:nvSpPr>
        <p:spPr>
          <a:xfrm>
            <a:off x="3307460" y="7234264"/>
            <a:ext cx="3599132" cy="0"/>
          </a:xfrm>
          <a:prstGeom prst="line">
            <a:avLst/>
          </a:prstGeom>
          <a:ln w="9525" cap="flat">
            <a:solidFill>
              <a:srgbClr val="556179"/>
            </a:solidFill>
            <a:prstDash val="solid"/>
            <a:headEnd type="none" w="sm" len="sm"/>
            <a:tailEnd type="none" w="sm" len="sm"/>
          </a:ln>
        </p:spPr>
        <p:txBody>
          <a:bodyPr/>
          <a:lstStyle/>
          <a:p>
            <a:endParaRPr lang="en-US"/>
          </a:p>
        </p:txBody>
      </p:sp>
      <p:sp>
        <p:nvSpPr>
          <p:cNvPr id="15" name="AutoShape 15"/>
          <p:cNvSpPr/>
          <p:nvPr/>
        </p:nvSpPr>
        <p:spPr>
          <a:xfrm>
            <a:off x="3307460" y="8924327"/>
            <a:ext cx="3599132" cy="0"/>
          </a:xfrm>
          <a:prstGeom prst="line">
            <a:avLst/>
          </a:prstGeom>
          <a:ln w="9525" cap="flat">
            <a:solidFill>
              <a:srgbClr val="556179"/>
            </a:solidFill>
            <a:prstDash val="solid"/>
            <a:headEnd type="none" w="sm" len="sm"/>
            <a:tailEnd type="none" w="sm" len="sm"/>
          </a:ln>
        </p:spPr>
        <p:txBody>
          <a:bodyPr/>
          <a:lstStyle/>
          <a:p>
            <a:endParaRPr lang="en-US"/>
          </a:p>
        </p:txBody>
      </p:sp>
      <p:sp>
        <p:nvSpPr>
          <p:cNvPr id="16" name="AutoShape 16"/>
          <p:cNvSpPr/>
          <p:nvPr/>
        </p:nvSpPr>
        <p:spPr>
          <a:xfrm flipV="1">
            <a:off x="708719" y="8806471"/>
            <a:ext cx="409389" cy="0"/>
          </a:xfrm>
          <a:prstGeom prst="line">
            <a:avLst/>
          </a:prstGeom>
          <a:ln w="9525" cap="flat">
            <a:solidFill>
              <a:srgbClr val="556179"/>
            </a:solidFill>
            <a:prstDash val="solid"/>
            <a:headEnd type="none" w="sm" len="sm"/>
            <a:tailEnd type="none" w="sm" len="sm"/>
          </a:ln>
        </p:spPr>
        <p:txBody>
          <a:bodyPr/>
          <a:lstStyle/>
          <a:p>
            <a:endParaRPr lang="en-US"/>
          </a:p>
        </p:txBody>
      </p:sp>
      <p:sp>
        <p:nvSpPr>
          <p:cNvPr id="17" name="AutoShape 17"/>
          <p:cNvSpPr/>
          <p:nvPr/>
        </p:nvSpPr>
        <p:spPr>
          <a:xfrm flipV="1">
            <a:off x="708719" y="6649764"/>
            <a:ext cx="409389" cy="0"/>
          </a:xfrm>
          <a:prstGeom prst="line">
            <a:avLst/>
          </a:prstGeom>
          <a:ln w="9525" cap="flat">
            <a:solidFill>
              <a:srgbClr val="556179"/>
            </a:solidFill>
            <a:prstDash val="solid"/>
            <a:headEnd type="none" w="sm" len="sm"/>
            <a:tailEnd type="none" w="sm" len="sm"/>
          </a:ln>
        </p:spPr>
        <p:txBody>
          <a:bodyPr/>
          <a:lstStyle/>
          <a:p>
            <a:endParaRPr lang="en-US"/>
          </a:p>
        </p:txBody>
      </p:sp>
      <p:sp>
        <p:nvSpPr>
          <p:cNvPr id="18" name="AutoShape 18"/>
          <p:cNvSpPr/>
          <p:nvPr/>
        </p:nvSpPr>
        <p:spPr>
          <a:xfrm flipV="1">
            <a:off x="708719" y="4639700"/>
            <a:ext cx="409389" cy="0"/>
          </a:xfrm>
          <a:prstGeom prst="line">
            <a:avLst/>
          </a:prstGeom>
          <a:ln w="9525" cap="flat">
            <a:solidFill>
              <a:srgbClr val="556179"/>
            </a:solidFill>
            <a:prstDash val="solid"/>
            <a:headEnd type="none" w="sm" len="sm"/>
            <a:tailEnd type="none" w="sm" len="sm"/>
          </a:ln>
        </p:spPr>
        <p:txBody>
          <a:bodyPr/>
          <a:lstStyle/>
          <a:p>
            <a:endParaRPr lang="en-US"/>
          </a:p>
        </p:txBody>
      </p:sp>
      <p:sp>
        <p:nvSpPr>
          <p:cNvPr id="19" name="Freeform 19"/>
          <p:cNvSpPr/>
          <p:nvPr/>
        </p:nvSpPr>
        <p:spPr>
          <a:xfrm>
            <a:off x="714884" y="5344399"/>
            <a:ext cx="155132" cy="155132"/>
          </a:xfrm>
          <a:custGeom>
            <a:avLst/>
            <a:gdLst/>
            <a:ahLst/>
            <a:cxnLst/>
            <a:rect l="l" t="t" r="r" b="b"/>
            <a:pathLst>
              <a:path w="155132" h="155132">
                <a:moveTo>
                  <a:pt x="0" y="0"/>
                </a:moveTo>
                <a:lnTo>
                  <a:pt x="155132" y="0"/>
                </a:lnTo>
                <a:lnTo>
                  <a:pt x="155132" y="155132"/>
                </a:lnTo>
                <a:lnTo>
                  <a:pt x="0" y="155132"/>
                </a:lnTo>
                <a:lnTo>
                  <a:pt x="0" y="0"/>
                </a:lnTo>
                <a:close/>
              </a:path>
            </a:pathLst>
          </a:custGeom>
          <a:blipFill>
            <a:blip>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US"/>
          </a:p>
        </p:txBody>
      </p:sp>
      <p:sp>
        <p:nvSpPr>
          <p:cNvPr id="20" name="TextBox 20"/>
          <p:cNvSpPr txBox="1"/>
          <p:nvPr/>
        </p:nvSpPr>
        <p:spPr>
          <a:xfrm>
            <a:off x="3307460" y="2314992"/>
            <a:ext cx="2462128" cy="264160"/>
          </a:xfrm>
          <a:prstGeom prst="rect">
            <a:avLst/>
          </a:prstGeom>
        </p:spPr>
        <p:txBody>
          <a:bodyPr lIns="0" tIns="0" rIns="0" bIns="0" rtlCol="0" anchor="t">
            <a:spAutoFit/>
          </a:bodyPr>
          <a:lstStyle/>
          <a:p>
            <a:pPr marL="0" lvl="0" indent="0" algn="l">
              <a:lnSpc>
                <a:spcPts val="2239"/>
              </a:lnSpc>
              <a:spcBef>
                <a:spcPct val="0"/>
              </a:spcBef>
            </a:pPr>
            <a:r>
              <a:rPr lang="en-US" sz="1599" b="1" u="none" strike="noStrike" spc="68">
                <a:solidFill>
                  <a:srgbClr val="323B4C"/>
                </a:solidFill>
                <a:latin typeface="Lora Bold"/>
                <a:ea typeface="Lora Bold"/>
                <a:cs typeface="Lora Bold"/>
                <a:sym typeface="Lora Bold"/>
              </a:rPr>
              <a:t>WORK EXPERIENCE</a:t>
            </a:r>
          </a:p>
        </p:txBody>
      </p:sp>
      <p:sp>
        <p:nvSpPr>
          <p:cNvPr id="21" name="TextBox 21"/>
          <p:cNvSpPr txBox="1"/>
          <p:nvPr/>
        </p:nvSpPr>
        <p:spPr>
          <a:xfrm>
            <a:off x="714884" y="2318063"/>
            <a:ext cx="1554046" cy="264160"/>
          </a:xfrm>
          <a:prstGeom prst="rect">
            <a:avLst/>
          </a:prstGeom>
        </p:spPr>
        <p:txBody>
          <a:bodyPr lIns="0" tIns="0" rIns="0" bIns="0" rtlCol="0" anchor="t">
            <a:spAutoFit/>
          </a:bodyPr>
          <a:lstStyle/>
          <a:p>
            <a:pPr marL="0" lvl="0" indent="0" algn="l">
              <a:lnSpc>
                <a:spcPts val="2239"/>
              </a:lnSpc>
              <a:spcBef>
                <a:spcPct val="0"/>
              </a:spcBef>
            </a:pPr>
            <a:r>
              <a:rPr lang="en-US" sz="1599" b="1" spc="68">
                <a:solidFill>
                  <a:srgbClr val="FFFFFF"/>
                </a:solidFill>
                <a:latin typeface="Lora Bold"/>
                <a:ea typeface="Lora Bold"/>
                <a:cs typeface="Lora Bold"/>
                <a:sym typeface="Lora Bold"/>
              </a:rPr>
              <a:t>ABOUT ME</a:t>
            </a:r>
          </a:p>
        </p:txBody>
      </p:sp>
      <p:sp>
        <p:nvSpPr>
          <p:cNvPr id="22" name="TextBox 22"/>
          <p:cNvSpPr txBox="1"/>
          <p:nvPr/>
        </p:nvSpPr>
        <p:spPr>
          <a:xfrm>
            <a:off x="3307460" y="8595759"/>
            <a:ext cx="1880067" cy="264160"/>
          </a:xfrm>
          <a:prstGeom prst="rect">
            <a:avLst/>
          </a:prstGeom>
        </p:spPr>
        <p:txBody>
          <a:bodyPr lIns="0" tIns="0" rIns="0" bIns="0" rtlCol="0" anchor="t">
            <a:spAutoFit/>
          </a:bodyPr>
          <a:lstStyle/>
          <a:p>
            <a:pPr marL="0" lvl="0" indent="0" algn="l">
              <a:lnSpc>
                <a:spcPts val="2239"/>
              </a:lnSpc>
              <a:spcBef>
                <a:spcPct val="0"/>
              </a:spcBef>
            </a:pPr>
            <a:r>
              <a:rPr lang="en-US" sz="1599" b="1" u="none" strike="noStrike" spc="68">
                <a:solidFill>
                  <a:srgbClr val="2E2E2E"/>
                </a:solidFill>
                <a:latin typeface="Lora Bold"/>
                <a:ea typeface="Lora Bold"/>
                <a:cs typeface="Lora Bold"/>
                <a:sym typeface="Lora Bold"/>
              </a:rPr>
              <a:t>REFERENCES</a:t>
            </a:r>
          </a:p>
        </p:txBody>
      </p:sp>
      <p:sp>
        <p:nvSpPr>
          <p:cNvPr id="23" name="TextBox 23"/>
          <p:cNvSpPr txBox="1"/>
          <p:nvPr/>
        </p:nvSpPr>
        <p:spPr>
          <a:xfrm>
            <a:off x="3307460" y="6881023"/>
            <a:ext cx="1554046" cy="264160"/>
          </a:xfrm>
          <a:prstGeom prst="rect">
            <a:avLst/>
          </a:prstGeom>
        </p:spPr>
        <p:txBody>
          <a:bodyPr lIns="0" tIns="0" rIns="0" bIns="0" rtlCol="0" anchor="t">
            <a:spAutoFit/>
          </a:bodyPr>
          <a:lstStyle/>
          <a:p>
            <a:pPr marL="0" lvl="0" indent="0" algn="l">
              <a:lnSpc>
                <a:spcPts val="2239"/>
              </a:lnSpc>
              <a:spcBef>
                <a:spcPct val="0"/>
              </a:spcBef>
            </a:pPr>
            <a:r>
              <a:rPr lang="en-US" sz="1599" b="1" u="none" strike="noStrike" spc="68">
                <a:solidFill>
                  <a:srgbClr val="2E2E2E"/>
                </a:solidFill>
                <a:latin typeface="Lora Bold"/>
                <a:ea typeface="Lora Bold"/>
                <a:cs typeface="Lora Bold"/>
                <a:sym typeface="Lora Bold"/>
              </a:rPr>
              <a:t>EDUCATION</a:t>
            </a:r>
          </a:p>
        </p:txBody>
      </p:sp>
      <p:sp>
        <p:nvSpPr>
          <p:cNvPr id="24" name="TextBox 24"/>
          <p:cNvSpPr txBox="1"/>
          <p:nvPr/>
        </p:nvSpPr>
        <p:spPr>
          <a:xfrm>
            <a:off x="1005451" y="4677826"/>
            <a:ext cx="1283634" cy="257810"/>
          </a:xfrm>
          <a:prstGeom prst="rect">
            <a:avLst/>
          </a:prstGeom>
        </p:spPr>
        <p:txBody>
          <a:bodyPr lIns="0" tIns="0" rIns="0" bIns="0" rtlCol="0" anchor="t">
            <a:spAutoFit/>
          </a:bodyPr>
          <a:lstStyle/>
          <a:p>
            <a:pPr algn="l">
              <a:lnSpc>
                <a:spcPts val="2319"/>
              </a:lnSpc>
            </a:pPr>
            <a:r>
              <a:rPr lang="en-US" sz="999">
                <a:solidFill>
                  <a:srgbClr val="FFFFFF"/>
                </a:solidFill>
                <a:latin typeface="Poppins"/>
                <a:ea typeface="Poppins"/>
                <a:cs typeface="Poppins"/>
                <a:sym typeface="Poppins"/>
              </a:rPr>
              <a:t>123-456-7890</a:t>
            </a:r>
          </a:p>
        </p:txBody>
      </p:sp>
      <p:sp>
        <p:nvSpPr>
          <p:cNvPr id="25" name="TextBox 25"/>
          <p:cNvSpPr txBox="1"/>
          <p:nvPr/>
        </p:nvSpPr>
        <p:spPr>
          <a:xfrm>
            <a:off x="1005451" y="5534036"/>
            <a:ext cx="2005642" cy="257810"/>
          </a:xfrm>
          <a:prstGeom prst="rect">
            <a:avLst/>
          </a:prstGeom>
        </p:spPr>
        <p:txBody>
          <a:bodyPr lIns="0" tIns="0" rIns="0" bIns="0" rtlCol="0" anchor="t">
            <a:spAutoFit/>
          </a:bodyPr>
          <a:lstStyle/>
          <a:p>
            <a:pPr algn="l">
              <a:lnSpc>
                <a:spcPts val="2319"/>
              </a:lnSpc>
            </a:pPr>
            <a:r>
              <a:rPr lang="en-US" sz="999">
                <a:solidFill>
                  <a:srgbClr val="FFFFFF"/>
                </a:solidFill>
                <a:latin typeface="Poppins"/>
                <a:ea typeface="Poppins"/>
                <a:cs typeface="Poppins"/>
                <a:sym typeface="Poppins"/>
              </a:rPr>
              <a:t>123 Anywhere St., Any City</a:t>
            </a:r>
          </a:p>
        </p:txBody>
      </p:sp>
      <p:sp>
        <p:nvSpPr>
          <p:cNvPr id="26" name="TextBox 26"/>
          <p:cNvSpPr txBox="1"/>
          <p:nvPr/>
        </p:nvSpPr>
        <p:spPr>
          <a:xfrm>
            <a:off x="1005451" y="4953239"/>
            <a:ext cx="1884751" cy="257810"/>
          </a:xfrm>
          <a:prstGeom prst="rect">
            <a:avLst/>
          </a:prstGeom>
        </p:spPr>
        <p:txBody>
          <a:bodyPr lIns="0" tIns="0" rIns="0" bIns="0" rtlCol="0" anchor="t">
            <a:spAutoFit/>
          </a:bodyPr>
          <a:lstStyle/>
          <a:p>
            <a:pPr algn="l">
              <a:lnSpc>
                <a:spcPts val="2319"/>
              </a:lnSpc>
            </a:pPr>
            <a:r>
              <a:rPr lang="en-US" sz="999">
                <a:solidFill>
                  <a:srgbClr val="FFFFFF"/>
                </a:solidFill>
                <a:latin typeface="Poppins"/>
                <a:ea typeface="Poppins"/>
                <a:cs typeface="Poppins"/>
                <a:sym typeface="Poppins"/>
              </a:rPr>
              <a:t>hello@reallygreatsite.com</a:t>
            </a:r>
          </a:p>
        </p:txBody>
      </p:sp>
      <p:sp>
        <p:nvSpPr>
          <p:cNvPr id="27" name="TextBox 27"/>
          <p:cNvSpPr txBox="1"/>
          <p:nvPr/>
        </p:nvSpPr>
        <p:spPr>
          <a:xfrm>
            <a:off x="700724" y="7330368"/>
            <a:ext cx="1388269" cy="200660"/>
          </a:xfrm>
          <a:prstGeom prst="rect">
            <a:avLst/>
          </a:prstGeom>
        </p:spPr>
        <p:txBody>
          <a:bodyPr lIns="0" tIns="0" rIns="0" bIns="0" rtlCol="0" anchor="t">
            <a:spAutoFit/>
          </a:bodyPr>
          <a:lstStyle/>
          <a:p>
            <a:pPr marL="237489" lvl="1" indent="-118744" algn="l">
              <a:lnSpc>
                <a:spcPts val="1539"/>
              </a:lnSpc>
              <a:buFont typeface="Arial"/>
              <a:buChar char="•"/>
            </a:pPr>
            <a:r>
              <a:rPr lang="en-US" sz="1099" spc="-3">
                <a:solidFill>
                  <a:srgbClr val="FFFFFF"/>
                </a:solidFill>
                <a:latin typeface="Poppins"/>
                <a:ea typeface="Poppins"/>
                <a:cs typeface="Poppins"/>
                <a:sym typeface="Poppins"/>
              </a:rPr>
              <a:t>Critical Thinking</a:t>
            </a:r>
          </a:p>
        </p:txBody>
      </p:sp>
      <p:sp>
        <p:nvSpPr>
          <p:cNvPr id="28" name="TextBox 28"/>
          <p:cNvSpPr txBox="1"/>
          <p:nvPr/>
        </p:nvSpPr>
        <p:spPr>
          <a:xfrm>
            <a:off x="700724" y="7903339"/>
            <a:ext cx="1574787" cy="200660"/>
          </a:xfrm>
          <a:prstGeom prst="rect">
            <a:avLst/>
          </a:prstGeom>
        </p:spPr>
        <p:txBody>
          <a:bodyPr lIns="0" tIns="0" rIns="0" bIns="0" rtlCol="0" anchor="t">
            <a:spAutoFit/>
          </a:bodyPr>
          <a:lstStyle/>
          <a:p>
            <a:pPr marL="237489" lvl="1" indent="-118744" algn="l">
              <a:lnSpc>
                <a:spcPts val="1539"/>
              </a:lnSpc>
              <a:buFont typeface="Arial"/>
              <a:buChar char="•"/>
            </a:pPr>
            <a:r>
              <a:rPr lang="en-US" sz="1099" spc="-3">
                <a:solidFill>
                  <a:srgbClr val="FFFFFF"/>
                </a:solidFill>
                <a:latin typeface="Poppins"/>
                <a:ea typeface="Poppins"/>
                <a:cs typeface="Poppins"/>
                <a:sym typeface="Poppins"/>
              </a:rPr>
              <a:t>Digital Marketing</a:t>
            </a:r>
          </a:p>
        </p:txBody>
      </p:sp>
      <p:sp>
        <p:nvSpPr>
          <p:cNvPr id="29" name="TextBox 29"/>
          <p:cNvSpPr txBox="1"/>
          <p:nvPr/>
        </p:nvSpPr>
        <p:spPr>
          <a:xfrm>
            <a:off x="700724" y="6757397"/>
            <a:ext cx="1790720" cy="200660"/>
          </a:xfrm>
          <a:prstGeom prst="rect">
            <a:avLst/>
          </a:prstGeom>
        </p:spPr>
        <p:txBody>
          <a:bodyPr lIns="0" tIns="0" rIns="0" bIns="0" rtlCol="0" anchor="t">
            <a:spAutoFit/>
          </a:bodyPr>
          <a:lstStyle/>
          <a:p>
            <a:pPr marL="237489" lvl="1" indent="-118744" algn="l">
              <a:lnSpc>
                <a:spcPts val="1539"/>
              </a:lnSpc>
              <a:buFont typeface="Arial"/>
              <a:buChar char="•"/>
            </a:pPr>
            <a:r>
              <a:rPr lang="en-US" sz="1099" spc="-3">
                <a:solidFill>
                  <a:srgbClr val="FFFFFF"/>
                </a:solidFill>
                <a:latin typeface="Poppins"/>
                <a:ea typeface="Poppins"/>
                <a:cs typeface="Poppins"/>
                <a:sym typeface="Poppins"/>
              </a:rPr>
              <a:t>Management Skills</a:t>
            </a:r>
          </a:p>
        </p:txBody>
      </p:sp>
      <p:sp>
        <p:nvSpPr>
          <p:cNvPr id="30" name="TextBox 30"/>
          <p:cNvSpPr txBox="1"/>
          <p:nvPr/>
        </p:nvSpPr>
        <p:spPr>
          <a:xfrm>
            <a:off x="700724" y="7043883"/>
            <a:ext cx="1861664" cy="200660"/>
          </a:xfrm>
          <a:prstGeom prst="rect">
            <a:avLst/>
          </a:prstGeom>
        </p:spPr>
        <p:txBody>
          <a:bodyPr lIns="0" tIns="0" rIns="0" bIns="0" rtlCol="0" anchor="t">
            <a:spAutoFit/>
          </a:bodyPr>
          <a:lstStyle/>
          <a:p>
            <a:pPr marL="237489" lvl="1" indent="-118744" algn="l">
              <a:lnSpc>
                <a:spcPts val="1539"/>
              </a:lnSpc>
              <a:buFont typeface="Arial"/>
              <a:buChar char="•"/>
            </a:pPr>
            <a:r>
              <a:rPr lang="en-US" sz="1099" spc="-3">
                <a:solidFill>
                  <a:srgbClr val="FFFFFF"/>
                </a:solidFill>
                <a:latin typeface="Poppins"/>
                <a:ea typeface="Poppins"/>
                <a:cs typeface="Poppins"/>
                <a:sym typeface="Poppins"/>
              </a:rPr>
              <a:t>Negotiation</a:t>
            </a:r>
          </a:p>
        </p:txBody>
      </p:sp>
      <p:sp>
        <p:nvSpPr>
          <p:cNvPr id="31" name="TextBox 31"/>
          <p:cNvSpPr txBox="1"/>
          <p:nvPr/>
        </p:nvSpPr>
        <p:spPr>
          <a:xfrm>
            <a:off x="700724" y="7616854"/>
            <a:ext cx="1068733" cy="200660"/>
          </a:xfrm>
          <a:prstGeom prst="rect">
            <a:avLst/>
          </a:prstGeom>
        </p:spPr>
        <p:txBody>
          <a:bodyPr lIns="0" tIns="0" rIns="0" bIns="0" rtlCol="0" anchor="t">
            <a:spAutoFit/>
          </a:bodyPr>
          <a:lstStyle/>
          <a:p>
            <a:pPr marL="237489" lvl="1" indent="-118744" algn="l">
              <a:lnSpc>
                <a:spcPts val="1539"/>
              </a:lnSpc>
              <a:buFont typeface="Arial"/>
              <a:buChar char="•"/>
            </a:pPr>
            <a:r>
              <a:rPr lang="en-US" sz="1099" spc="-3">
                <a:solidFill>
                  <a:srgbClr val="FFFFFF"/>
                </a:solidFill>
                <a:latin typeface="Poppins"/>
                <a:ea typeface="Poppins"/>
                <a:cs typeface="Poppins"/>
                <a:sym typeface="Poppins"/>
              </a:rPr>
              <a:t>Leadership</a:t>
            </a:r>
          </a:p>
        </p:txBody>
      </p:sp>
      <p:sp>
        <p:nvSpPr>
          <p:cNvPr id="32" name="TextBox 32"/>
          <p:cNvSpPr txBox="1"/>
          <p:nvPr/>
        </p:nvSpPr>
        <p:spPr>
          <a:xfrm>
            <a:off x="721465" y="9233905"/>
            <a:ext cx="1047992" cy="240030"/>
          </a:xfrm>
          <a:prstGeom prst="rect">
            <a:avLst/>
          </a:prstGeom>
        </p:spPr>
        <p:txBody>
          <a:bodyPr lIns="0" tIns="0" rIns="0" bIns="0" rtlCol="0" anchor="t">
            <a:spAutoFit/>
          </a:bodyPr>
          <a:lstStyle/>
          <a:p>
            <a:pPr marL="237489" lvl="1" indent="-118744" algn="l">
              <a:lnSpc>
                <a:spcPts val="1979"/>
              </a:lnSpc>
              <a:buFont typeface="Arial"/>
              <a:buChar char="•"/>
            </a:pPr>
            <a:r>
              <a:rPr lang="en-US" sz="1099">
                <a:solidFill>
                  <a:srgbClr val="FFFFFF"/>
                </a:solidFill>
                <a:latin typeface="Poppins"/>
                <a:ea typeface="Poppins"/>
                <a:cs typeface="Poppins"/>
                <a:sym typeface="Poppins"/>
              </a:rPr>
              <a:t>German</a:t>
            </a:r>
          </a:p>
        </p:txBody>
      </p:sp>
      <p:sp>
        <p:nvSpPr>
          <p:cNvPr id="33" name="TextBox 33"/>
          <p:cNvSpPr txBox="1"/>
          <p:nvPr/>
        </p:nvSpPr>
        <p:spPr>
          <a:xfrm>
            <a:off x="721465" y="8875075"/>
            <a:ext cx="793285" cy="240030"/>
          </a:xfrm>
          <a:prstGeom prst="rect">
            <a:avLst/>
          </a:prstGeom>
        </p:spPr>
        <p:txBody>
          <a:bodyPr lIns="0" tIns="0" rIns="0" bIns="0" rtlCol="0" anchor="t">
            <a:spAutoFit/>
          </a:bodyPr>
          <a:lstStyle/>
          <a:p>
            <a:pPr marL="237489" lvl="1" indent="-118744" algn="l">
              <a:lnSpc>
                <a:spcPts val="1979"/>
              </a:lnSpc>
              <a:buFont typeface="Arial"/>
              <a:buChar char="•"/>
            </a:pPr>
            <a:r>
              <a:rPr lang="en-US" sz="1099" u="none">
                <a:solidFill>
                  <a:srgbClr val="FFFFFF"/>
                </a:solidFill>
                <a:latin typeface="Poppins"/>
                <a:ea typeface="Poppins"/>
                <a:cs typeface="Poppins"/>
                <a:sym typeface="Poppins"/>
              </a:rPr>
              <a:t>English</a:t>
            </a:r>
          </a:p>
        </p:txBody>
      </p:sp>
      <p:sp>
        <p:nvSpPr>
          <p:cNvPr id="34" name="TextBox 34"/>
          <p:cNvSpPr txBox="1"/>
          <p:nvPr/>
        </p:nvSpPr>
        <p:spPr>
          <a:xfrm>
            <a:off x="721465" y="9557755"/>
            <a:ext cx="1224929" cy="240030"/>
          </a:xfrm>
          <a:prstGeom prst="rect">
            <a:avLst/>
          </a:prstGeom>
        </p:spPr>
        <p:txBody>
          <a:bodyPr lIns="0" tIns="0" rIns="0" bIns="0" rtlCol="0" anchor="t">
            <a:spAutoFit/>
          </a:bodyPr>
          <a:lstStyle/>
          <a:p>
            <a:pPr marL="237489" lvl="1" indent="-118744" algn="l">
              <a:lnSpc>
                <a:spcPts val="1979"/>
              </a:lnSpc>
              <a:buFont typeface="Arial"/>
              <a:buChar char="•"/>
            </a:pPr>
            <a:r>
              <a:rPr lang="en-US" sz="1099">
                <a:solidFill>
                  <a:srgbClr val="FFFFFF"/>
                </a:solidFill>
                <a:latin typeface="Poppins"/>
                <a:ea typeface="Poppins"/>
                <a:cs typeface="Poppins"/>
                <a:sym typeface="Poppins"/>
              </a:rPr>
              <a:t>Spanish</a:t>
            </a:r>
          </a:p>
        </p:txBody>
      </p:sp>
      <p:sp>
        <p:nvSpPr>
          <p:cNvPr id="35" name="TextBox 35"/>
          <p:cNvSpPr txBox="1"/>
          <p:nvPr/>
        </p:nvSpPr>
        <p:spPr>
          <a:xfrm>
            <a:off x="3307460" y="3152367"/>
            <a:ext cx="3616551" cy="680085"/>
          </a:xfrm>
          <a:prstGeom prst="rect">
            <a:avLst/>
          </a:prstGeom>
        </p:spPr>
        <p:txBody>
          <a:bodyPr lIns="0" tIns="0" rIns="0" bIns="0" rtlCol="0" anchor="t">
            <a:spAutoFit/>
          </a:bodyPr>
          <a:lstStyle/>
          <a:p>
            <a:pPr marL="0" lvl="0" indent="0" algn="just">
              <a:lnSpc>
                <a:spcPts val="1350"/>
              </a:lnSpc>
              <a:spcBef>
                <a:spcPct val="0"/>
              </a:spcBef>
            </a:pPr>
            <a:r>
              <a:rPr lang="en-US" sz="900" u="none" strike="noStrike">
                <a:solidFill>
                  <a:srgbClr val="2E2E2E"/>
                </a:solidFill>
                <a:latin typeface="Poppins"/>
                <a:ea typeface="Poppins"/>
                <a:cs typeface="Poppins"/>
                <a:sym typeface="Poppins"/>
              </a:rPr>
              <a:t>Lorem ipsum dolor sit amet, consectetur adipiscing elit. Nullam pharetra in lorem at laoreet. Donec hendrerit libero eget est tempor, quis tempus arcu elementum. In elementum elit at dui tristique feugiat.</a:t>
            </a:r>
          </a:p>
        </p:txBody>
      </p:sp>
      <p:sp>
        <p:nvSpPr>
          <p:cNvPr id="36" name="TextBox 36"/>
          <p:cNvSpPr txBox="1"/>
          <p:nvPr/>
        </p:nvSpPr>
        <p:spPr>
          <a:xfrm>
            <a:off x="3307460" y="2729719"/>
            <a:ext cx="2280947" cy="207645"/>
          </a:xfrm>
          <a:prstGeom prst="rect">
            <a:avLst/>
          </a:prstGeom>
        </p:spPr>
        <p:txBody>
          <a:bodyPr lIns="0" tIns="0" rIns="0" bIns="0" rtlCol="0" anchor="t">
            <a:spAutoFit/>
          </a:bodyPr>
          <a:lstStyle/>
          <a:p>
            <a:pPr algn="l">
              <a:lnSpc>
                <a:spcPts val="1679"/>
              </a:lnSpc>
            </a:pPr>
            <a:r>
              <a:rPr lang="en-US" sz="1200" b="1" spc="-3">
                <a:solidFill>
                  <a:srgbClr val="2E2E2E"/>
                </a:solidFill>
                <a:latin typeface="Poppins Bold"/>
                <a:ea typeface="Poppins Bold"/>
                <a:cs typeface="Poppins Bold"/>
                <a:sym typeface="Poppins Bold"/>
              </a:rPr>
              <a:t>Marketing Manager</a:t>
            </a:r>
          </a:p>
        </p:txBody>
      </p:sp>
      <p:sp>
        <p:nvSpPr>
          <p:cNvPr id="37" name="TextBox 37"/>
          <p:cNvSpPr txBox="1"/>
          <p:nvPr/>
        </p:nvSpPr>
        <p:spPr>
          <a:xfrm>
            <a:off x="5697304" y="2731878"/>
            <a:ext cx="1226706" cy="205486"/>
          </a:xfrm>
          <a:prstGeom prst="rect">
            <a:avLst/>
          </a:prstGeom>
        </p:spPr>
        <p:txBody>
          <a:bodyPr lIns="0" tIns="0" rIns="0" bIns="0" rtlCol="0" anchor="t">
            <a:spAutoFit/>
          </a:bodyPr>
          <a:lstStyle/>
          <a:p>
            <a:pPr algn="r">
              <a:lnSpc>
                <a:spcPts val="1756"/>
              </a:lnSpc>
            </a:pPr>
            <a:r>
              <a:rPr lang="en-US" sz="999" spc="46">
                <a:solidFill>
                  <a:srgbClr val="2E2E2E"/>
                </a:solidFill>
                <a:latin typeface="Poppins"/>
                <a:ea typeface="Poppins"/>
                <a:cs typeface="Poppins"/>
                <a:sym typeface="Poppins"/>
              </a:rPr>
              <a:t>2022 – 2023</a:t>
            </a:r>
          </a:p>
        </p:txBody>
      </p:sp>
      <p:sp>
        <p:nvSpPr>
          <p:cNvPr id="38" name="TextBox 38"/>
          <p:cNvSpPr txBox="1"/>
          <p:nvPr/>
        </p:nvSpPr>
        <p:spPr>
          <a:xfrm>
            <a:off x="3307460" y="2927831"/>
            <a:ext cx="2046434" cy="205486"/>
          </a:xfrm>
          <a:prstGeom prst="rect">
            <a:avLst/>
          </a:prstGeom>
        </p:spPr>
        <p:txBody>
          <a:bodyPr lIns="0" tIns="0" rIns="0" bIns="0" rtlCol="0" anchor="t">
            <a:spAutoFit/>
          </a:bodyPr>
          <a:lstStyle/>
          <a:p>
            <a:pPr algn="just">
              <a:lnSpc>
                <a:spcPts val="1756"/>
              </a:lnSpc>
            </a:pPr>
            <a:r>
              <a:rPr lang="en-US" sz="999" b="1" spc="46">
                <a:solidFill>
                  <a:srgbClr val="2E2E2E"/>
                </a:solidFill>
                <a:latin typeface="Poppins Medium"/>
                <a:ea typeface="Poppins Medium"/>
                <a:cs typeface="Poppins Medium"/>
                <a:sym typeface="Poppins Medium"/>
              </a:rPr>
              <a:t>Arowwai Industries</a:t>
            </a:r>
          </a:p>
        </p:txBody>
      </p:sp>
      <p:sp>
        <p:nvSpPr>
          <p:cNvPr id="39" name="TextBox 39"/>
          <p:cNvSpPr txBox="1"/>
          <p:nvPr/>
        </p:nvSpPr>
        <p:spPr>
          <a:xfrm>
            <a:off x="3307460" y="4442821"/>
            <a:ext cx="3616551" cy="680085"/>
          </a:xfrm>
          <a:prstGeom prst="rect">
            <a:avLst/>
          </a:prstGeom>
        </p:spPr>
        <p:txBody>
          <a:bodyPr lIns="0" tIns="0" rIns="0" bIns="0" rtlCol="0" anchor="t">
            <a:spAutoFit/>
          </a:bodyPr>
          <a:lstStyle/>
          <a:p>
            <a:pPr marL="0" lvl="0" indent="0" algn="just">
              <a:lnSpc>
                <a:spcPts val="1350"/>
              </a:lnSpc>
              <a:spcBef>
                <a:spcPct val="0"/>
              </a:spcBef>
            </a:pPr>
            <a:r>
              <a:rPr lang="en-US" sz="900" u="none" strike="noStrike">
                <a:solidFill>
                  <a:srgbClr val="2E2E2E"/>
                </a:solidFill>
                <a:latin typeface="Poppins"/>
                <a:ea typeface="Poppins"/>
                <a:cs typeface="Poppins"/>
                <a:sym typeface="Poppins"/>
              </a:rPr>
              <a:t>Lorem ipsum dolor sit amet, consectetur adipiscing elit. Nullam pharetra in lorem at laoreet. Donec hendrerit libero eget est tempor, quis tempus arcu elementum. In elementum elit at dui tristique feugiat.</a:t>
            </a:r>
          </a:p>
        </p:txBody>
      </p:sp>
      <p:sp>
        <p:nvSpPr>
          <p:cNvPr id="40" name="TextBox 40"/>
          <p:cNvSpPr txBox="1"/>
          <p:nvPr/>
        </p:nvSpPr>
        <p:spPr>
          <a:xfrm>
            <a:off x="3307460" y="4020172"/>
            <a:ext cx="2280947" cy="207645"/>
          </a:xfrm>
          <a:prstGeom prst="rect">
            <a:avLst/>
          </a:prstGeom>
        </p:spPr>
        <p:txBody>
          <a:bodyPr lIns="0" tIns="0" rIns="0" bIns="0" rtlCol="0" anchor="t">
            <a:spAutoFit/>
          </a:bodyPr>
          <a:lstStyle/>
          <a:p>
            <a:pPr algn="l">
              <a:lnSpc>
                <a:spcPts val="1679"/>
              </a:lnSpc>
            </a:pPr>
            <a:r>
              <a:rPr lang="en-US" sz="1200" b="1" spc="-3">
                <a:solidFill>
                  <a:srgbClr val="2E2E2E"/>
                </a:solidFill>
                <a:latin typeface="Poppins Bold"/>
                <a:ea typeface="Poppins Bold"/>
                <a:cs typeface="Poppins Bold"/>
                <a:sym typeface="Poppins Bold"/>
              </a:rPr>
              <a:t>Marketing Manager</a:t>
            </a:r>
          </a:p>
        </p:txBody>
      </p:sp>
      <p:sp>
        <p:nvSpPr>
          <p:cNvPr id="41" name="TextBox 41"/>
          <p:cNvSpPr txBox="1"/>
          <p:nvPr/>
        </p:nvSpPr>
        <p:spPr>
          <a:xfrm>
            <a:off x="5697304" y="4006964"/>
            <a:ext cx="1226706" cy="205486"/>
          </a:xfrm>
          <a:prstGeom prst="rect">
            <a:avLst/>
          </a:prstGeom>
        </p:spPr>
        <p:txBody>
          <a:bodyPr lIns="0" tIns="0" rIns="0" bIns="0" rtlCol="0" anchor="t">
            <a:spAutoFit/>
          </a:bodyPr>
          <a:lstStyle/>
          <a:p>
            <a:pPr algn="r">
              <a:lnSpc>
                <a:spcPts val="1756"/>
              </a:lnSpc>
            </a:pPr>
            <a:r>
              <a:rPr lang="en-US" sz="999" spc="46">
                <a:solidFill>
                  <a:srgbClr val="2E2E2E"/>
                </a:solidFill>
                <a:latin typeface="Poppins"/>
                <a:ea typeface="Poppins"/>
                <a:cs typeface="Poppins"/>
                <a:sym typeface="Poppins"/>
              </a:rPr>
              <a:t>2020 - 2021</a:t>
            </a:r>
          </a:p>
        </p:txBody>
      </p:sp>
      <p:sp>
        <p:nvSpPr>
          <p:cNvPr id="42" name="TextBox 42"/>
          <p:cNvSpPr txBox="1"/>
          <p:nvPr/>
        </p:nvSpPr>
        <p:spPr>
          <a:xfrm>
            <a:off x="3307460" y="4218284"/>
            <a:ext cx="2046434" cy="205486"/>
          </a:xfrm>
          <a:prstGeom prst="rect">
            <a:avLst/>
          </a:prstGeom>
        </p:spPr>
        <p:txBody>
          <a:bodyPr lIns="0" tIns="0" rIns="0" bIns="0" rtlCol="0" anchor="t">
            <a:spAutoFit/>
          </a:bodyPr>
          <a:lstStyle/>
          <a:p>
            <a:pPr algn="just">
              <a:lnSpc>
                <a:spcPts val="1756"/>
              </a:lnSpc>
            </a:pPr>
            <a:r>
              <a:rPr lang="en-US" sz="999" b="1" spc="46">
                <a:solidFill>
                  <a:srgbClr val="2E2E2E"/>
                </a:solidFill>
                <a:latin typeface="Poppins Medium"/>
                <a:ea typeface="Poppins Medium"/>
                <a:cs typeface="Poppins Medium"/>
                <a:sym typeface="Poppins Medium"/>
              </a:rPr>
              <a:t>Ginyard International Co.</a:t>
            </a:r>
          </a:p>
        </p:txBody>
      </p:sp>
      <p:sp>
        <p:nvSpPr>
          <p:cNvPr id="43" name="TextBox 43"/>
          <p:cNvSpPr txBox="1"/>
          <p:nvPr/>
        </p:nvSpPr>
        <p:spPr>
          <a:xfrm>
            <a:off x="3307460" y="5774154"/>
            <a:ext cx="3616551" cy="680085"/>
          </a:xfrm>
          <a:prstGeom prst="rect">
            <a:avLst/>
          </a:prstGeom>
        </p:spPr>
        <p:txBody>
          <a:bodyPr lIns="0" tIns="0" rIns="0" bIns="0" rtlCol="0" anchor="t">
            <a:spAutoFit/>
          </a:bodyPr>
          <a:lstStyle/>
          <a:p>
            <a:pPr marL="0" lvl="0" indent="0" algn="just">
              <a:lnSpc>
                <a:spcPts val="1350"/>
              </a:lnSpc>
              <a:spcBef>
                <a:spcPct val="0"/>
              </a:spcBef>
            </a:pPr>
            <a:r>
              <a:rPr lang="en-US" sz="900" u="none" strike="noStrike">
                <a:solidFill>
                  <a:srgbClr val="2E2E2E"/>
                </a:solidFill>
                <a:latin typeface="Poppins"/>
                <a:ea typeface="Poppins"/>
                <a:cs typeface="Poppins"/>
                <a:sym typeface="Poppins"/>
              </a:rPr>
              <a:t>Lorem ipsum dolor sit amet, consectetur adipiscing elit. Nullam pharetra in lorem at laoreet. Donec hendrerit libero eget est tempor, quis tempus arcu elementum. In elementum elit at dui tristique feugiat.</a:t>
            </a:r>
          </a:p>
        </p:txBody>
      </p:sp>
      <p:sp>
        <p:nvSpPr>
          <p:cNvPr id="44" name="TextBox 44"/>
          <p:cNvSpPr txBox="1"/>
          <p:nvPr/>
        </p:nvSpPr>
        <p:spPr>
          <a:xfrm>
            <a:off x="3307460" y="5351506"/>
            <a:ext cx="2280947" cy="207645"/>
          </a:xfrm>
          <a:prstGeom prst="rect">
            <a:avLst/>
          </a:prstGeom>
        </p:spPr>
        <p:txBody>
          <a:bodyPr lIns="0" tIns="0" rIns="0" bIns="0" rtlCol="0" anchor="t">
            <a:spAutoFit/>
          </a:bodyPr>
          <a:lstStyle/>
          <a:p>
            <a:pPr algn="l">
              <a:lnSpc>
                <a:spcPts val="1679"/>
              </a:lnSpc>
            </a:pPr>
            <a:r>
              <a:rPr lang="en-US" sz="1200" b="1" spc="-3">
                <a:solidFill>
                  <a:srgbClr val="2E2E2E"/>
                </a:solidFill>
                <a:latin typeface="Poppins Bold"/>
                <a:ea typeface="Poppins Bold"/>
                <a:cs typeface="Poppins Bold"/>
                <a:sym typeface="Poppins Bold"/>
              </a:rPr>
              <a:t>Marketing Manager</a:t>
            </a:r>
          </a:p>
        </p:txBody>
      </p:sp>
      <p:sp>
        <p:nvSpPr>
          <p:cNvPr id="45" name="TextBox 45"/>
          <p:cNvSpPr txBox="1"/>
          <p:nvPr/>
        </p:nvSpPr>
        <p:spPr>
          <a:xfrm>
            <a:off x="5697304" y="5338297"/>
            <a:ext cx="1226706" cy="205486"/>
          </a:xfrm>
          <a:prstGeom prst="rect">
            <a:avLst/>
          </a:prstGeom>
        </p:spPr>
        <p:txBody>
          <a:bodyPr lIns="0" tIns="0" rIns="0" bIns="0" rtlCol="0" anchor="t">
            <a:spAutoFit/>
          </a:bodyPr>
          <a:lstStyle/>
          <a:p>
            <a:pPr algn="r">
              <a:lnSpc>
                <a:spcPts val="1756"/>
              </a:lnSpc>
            </a:pPr>
            <a:r>
              <a:rPr lang="en-US" sz="999" spc="46">
                <a:solidFill>
                  <a:srgbClr val="2E2E2E"/>
                </a:solidFill>
                <a:latin typeface="Poppins"/>
                <a:ea typeface="Poppins"/>
                <a:cs typeface="Poppins"/>
                <a:sym typeface="Poppins"/>
              </a:rPr>
              <a:t> 2018- 2019</a:t>
            </a:r>
          </a:p>
        </p:txBody>
      </p:sp>
      <p:sp>
        <p:nvSpPr>
          <p:cNvPr id="46" name="TextBox 46"/>
          <p:cNvSpPr txBox="1"/>
          <p:nvPr/>
        </p:nvSpPr>
        <p:spPr>
          <a:xfrm>
            <a:off x="3307460" y="5549618"/>
            <a:ext cx="2046434" cy="205486"/>
          </a:xfrm>
          <a:prstGeom prst="rect">
            <a:avLst/>
          </a:prstGeom>
        </p:spPr>
        <p:txBody>
          <a:bodyPr lIns="0" tIns="0" rIns="0" bIns="0" rtlCol="0" anchor="t">
            <a:spAutoFit/>
          </a:bodyPr>
          <a:lstStyle/>
          <a:p>
            <a:pPr algn="just">
              <a:lnSpc>
                <a:spcPts val="1756"/>
              </a:lnSpc>
            </a:pPr>
            <a:r>
              <a:rPr lang="en-US" sz="999" b="1" spc="46">
                <a:solidFill>
                  <a:srgbClr val="2E2E2E"/>
                </a:solidFill>
                <a:latin typeface="Poppins Medium"/>
                <a:ea typeface="Poppins Medium"/>
                <a:cs typeface="Poppins Medium"/>
                <a:sym typeface="Poppins Medium"/>
              </a:rPr>
              <a:t>Salford &amp; Co.</a:t>
            </a:r>
          </a:p>
        </p:txBody>
      </p:sp>
      <p:sp>
        <p:nvSpPr>
          <p:cNvPr id="47" name="TextBox 47"/>
          <p:cNvSpPr txBox="1"/>
          <p:nvPr/>
        </p:nvSpPr>
        <p:spPr>
          <a:xfrm>
            <a:off x="5641662" y="9472567"/>
            <a:ext cx="1050621" cy="147108"/>
          </a:xfrm>
          <a:prstGeom prst="rect">
            <a:avLst/>
          </a:prstGeom>
        </p:spPr>
        <p:txBody>
          <a:bodyPr lIns="0" tIns="0" rIns="0" bIns="0" rtlCol="0" anchor="t">
            <a:spAutoFit/>
          </a:bodyPr>
          <a:lstStyle/>
          <a:p>
            <a:pPr algn="l">
              <a:lnSpc>
                <a:spcPts val="1159"/>
              </a:lnSpc>
            </a:pPr>
            <a:r>
              <a:rPr lang="en-US" sz="799" spc="-2">
                <a:solidFill>
                  <a:srgbClr val="2E2E2E"/>
                </a:solidFill>
                <a:latin typeface="Poppins"/>
                <a:ea typeface="Poppins"/>
                <a:cs typeface="Poppins"/>
                <a:sym typeface="Poppins"/>
              </a:rPr>
              <a:t>123-456-7890</a:t>
            </a:r>
          </a:p>
        </p:txBody>
      </p:sp>
      <p:sp>
        <p:nvSpPr>
          <p:cNvPr id="48" name="TextBox 48"/>
          <p:cNvSpPr txBox="1"/>
          <p:nvPr/>
        </p:nvSpPr>
        <p:spPr>
          <a:xfrm>
            <a:off x="5641662" y="9657255"/>
            <a:ext cx="1440173" cy="147108"/>
          </a:xfrm>
          <a:prstGeom prst="rect">
            <a:avLst/>
          </a:prstGeom>
        </p:spPr>
        <p:txBody>
          <a:bodyPr lIns="0" tIns="0" rIns="0" bIns="0" rtlCol="0" anchor="t">
            <a:spAutoFit/>
          </a:bodyPr>
          <a:lstStyle/>
          <a:p>
            <a:pPr algn="l">
              <a:lnSpc>
                <a:spcPts val="1160"/>
              </a:lnSpc>
            </a:pPr>
            <a:r>
              <a:rPr lang="en-US" sz="800" spc="-2">
                <a:solidFill>
                  <a:srgbClr val="2E2E2E"/>
                </a:solidFill>
                <a:latin typeface="Poppins"/>
                <a:ea typeface="Poppins"/>
                <a:cs typeface="Poppins"/>
                <a:sym typeface="Poppins"/>
              </a:rPr>
              <a:t>hello@reallygreatsite.com</a:t>
            </a:r>
          </a:p>
        </p:txBody>
      </p:sp>
      <p:sp>
        <p:nvSpPr>
          <p:cNvPr id="49" name="TextBox 49"/>
          <p:cNvSpPr txBox="1"/>
          <p:nvPr/>
        </p:nvSpPr>
        <p:spPr>
          <a:xfrm>
            <a:off x="5287198" y="9009338"/>
            <a:ext cx="1329918" cy="207645"/>
          </a:xfrm>
          <a:prstGeom prst="rect">
            <a:avLst/>
          </a:prstGeom>
        </p:spPr>
        <p:txBody>
          <a:bodyPr lIns="0" tIns="0" rIns="0" bIns="0" rtlCol="0" anchor="t">
            <a:spAutoFit/>
          </a:bodyPr>
          <a:lstStyle/>
          <a:p>
            <a:pPr algn="l">
              <a:lnSpc>
                <a:spcPts val="1679"/>
              </a:lnSpc>
            </a:pPr>
            <a:r>
              <a:rPr lang="en-US" sz="1199" b="1" spc="-2">
                <a:solidFill>
                  <a:srgbClr val="2E2E2E"/>
                </a:solidFill>
                <a:latin typeface="Poppins Bold"/>
                <a:ea typeface="Poppins Bold"/>
                <a:cs typeface="Poppins Bold"/>
                <a:sym typeface="Poppins Bold"/>
              </a:rPr>
              <a:t>Bailey Dupont</a:t>
            </a:r>
          </a:p>
        </p:txBody>
      </p:sp>
      <p:sp>
        <p:nvSpPr>
          <p:cNvPr id="50" name="TextBox 50"/>
          <p:cNvSpPr txBox="1"/>
          <p:nvPr/>
        </p:nvSpPr>
        <p:spPr>
          <a:xfrm>
            <a:off x="5287198" y="9488670"/>
            <a:ext cx="325889" cy="124426"/>
          </a:xfrm>
          <a:prstGeom prst="rect">
            <a:avLst/>
          </a:prstGeom>
        </p:spPr>
        <p:txBody>
          <a:bodyPr lIns="0" tIns="0" rIns="0" bIns="0" rtlCol="0" anchor="t">
            <a:spAutoFit/>
          </a:bodyPr>
          <a:lstStyle/>
          <a:p>
            <a:pPr algn="just">
              <a:lnSpc>
                <a:spcPts val="943"/>
              </a:lnSpc>
            </a:pPr>
            <a:r>
              <a:rPr lang="en-US" sz="700" b="1" spc="-1">
                <a:solidFill>
                  <a:srgbClr val="2E2E2E"/>
                </a:solidFill>
                <a:latin typeface="Poppins Bold"/>
                <a:ea typeface="Poppins Bold"/>
                <a:cs typeface="Poppins Bold"/>
                <a:sym typeface="Poppins Bold"/>
              </a:rPr>
              <a:t>Phone: </a:t>
            </a:r>
          </a:p>
        </p:txBody>
      </p:sp>
      <p:sp>
        <p:nvSpPr>
          <p:cNvPr id="51" name="TextBox 51"/>
          <p:cNvSpPr txBox="1"/>
          <p:nvPr/>
        </p:nvSpPr>
        <p:spPr>
          <a:xfrm>
            <a:off x="5287198" y="9673359"/>
            <a:ext cx="320592" cy="124426"/>
          </a:xfrm>
          <a:prstGeom prst="rect">
            <a:avLst/>
          </a:prstGeom>
        </p:spPr>
        <p:txBody>
          <a:bodyPr lIns="0" tIns="0" rIns="0" bIns="0" rtlCol="0" anchor="t">
            <a:spAutoFit/>
          </a:bodyPr>
          <a:lstStyle/>
          <a:p>
            <a:pPr algn="just">
              <a:lnSpc>
                <a:spcPts val="943"/>
              </a:lnSpc>
            </a:pPr>
            <a:r>
              <a:rPr lang="en-US" sz="700" b="1" spc="-1">
                <a:solidFill>
                  <a:srgbClr val="2E2E2E"/>
                </a:solidFill>
                <a:latin typeface="Poppins Bold"/>
                <a:ea typeface="Poppins Bold"/>
                <a:cs typeface="Poppins Bold"/>
                <a:sym typeface="Poppins Bold"/>
              </a:rPr>
              <a:t>Email :</a:t>
            </a:r>
          </a:p>
        </p:txBody>
      </p:sp>
      <p:sp>
        <p:nvSpPr>
          <p:cNvPr id="52" name="TextBox 52"/>
          <p:cNvSpPr txBox="1"/>
          <p:nvPr/>
        </p:nvSpPr>
        <p:spPr>
          <a:xfrm>
            <a:off x="5287198" y="9231832"/>
            <a:ext cx="1744048" cy="165100"/>
          </a:xfrm>
          <a:prstGeom prst="rect">
            <a:avLst/>
          </a:prstGeom>
        </p:spPr>
        <p:txBody>
          <a:bodyPr lIns="0" tIns="0" rIns="0" bIns="0" rtlCol="0" anchor="t">
            <a:spAutoFit/>
          </a:bodyPr>
          <a:lstStyle/>
          <a:p>
            <a:pPr algn="l">
              <a:lnSpc>
                <a:spcPts val="1399"/>
              </a:lnSpc>
            </a:pPr>
            <a:r>
              <a:rPr lang="en-US" sz="999" spc="-2">
                <a:solidFill>
                  <a:srgbClr val="2E2E2E"/>
                </a:solidFill>
                <a:latin typeface="Poppins"/>
                <a:ea typeface="Poppins"/>
                <a:cs typeface="Poppins"/>
                <a:sym typeface="Poppins"/>
              </a:rPr>
              <a:t>Arowwai Industries / CEO</a:t>
            </a:r>
          </a:p>
        </p:txBody>
      </p:sp>
      <p:sp>
        <p:nvSpPr>
          <p:cNvPr id="53" name="TextBox 53"/>
          <p:cNvSpPr txBox="1"/>
          <p:nvPr/>
        </p:nvSpPr>
        <p:spPr>
          <a:xfrm>
            <a:off x="3687133" y="9472567"/>
            <a:ext cx="1050621" cy="147108"/>
          </a:xfrm>
          <a:prstGeom prst="rect">
            <a:avLst/>
          </a:prstGeom>
        </p:spPr>
        <p:txBody>
          <a:bodyPr lIns="0" tIns="0" rIns="0" bIns="0" rtlCol="0" anchor="t">
            <a:spAutoFit/>
          </a:bodyPr>
          <a:lstStyle/>
          <a:p>
            <a:pPr algn="l">
              <a:lnSpc>
                <a:spcPts val="1159"/>
              </a:lnSpc>
            </a:pPr>
            <a:r>
              <a:rPr lang="en-US" sz="799" spc="-2">
                <a:solidFill>
                  <a:srgbClr val="2E2E2E"/>
                </a:solidFill>
                <a:latin typeface="Poppins"/>
                <a:ea typeface="Poppins"/>
                <a:cs typeface="Poppins"/>
                <a:sym typeface="Poppins"/>
              </a:rPr>
              <a:t>123-456-7890</a:t>
            </a:r>
          </a:p>
        </p:txBody>
      </p:sp>
      <p:sp>
        <p:nvSpPr>
          <p:cNvPr id="54" name="TextBox 54"/>
          <p:cNvSpPr txBox="1"/>
          <p:nvPr/>
        </p:nvSpPr>
        <p:spPr>
          <a:xfrm>
            <a:off x="3687133" y="9657255"/>
            <a:ext cx="1409453" cy="147108"/>
          </a:xfrm>
          <a:prstGeom prst="rect">
            <a:avLst/>
          </a:prstGeom>
        </p:spPr>
        <p:txBody>
          <a:bodyPr lIns="0" tIns="0" rIns="0" bIns="0" rtlCol="0" anchor="t">
            <a:spAutoFit/>
          </a:bodyPr>
          <a:lstStyle/>
          <a:p>
            <a:pPr algn="l">
              <a:lnSpc>
                <a:spcPts val="1159"/>
              </a:lnSpc>
            </a:pPr>
            <a:r>
              <a:rPr lang="en-US" sz="799" spc="-2">
                <a:solidFill>
                  <a:srgbClr val="2E2E2E"/>
                </a:solidFill>
                <a:latin typeface="Poppins"/>
                <a:ea typeface="Poppins"/>
                <a:cs typeface="Poppins"/>
                <a:sym typeface="Poppins"/>
              </a:rPr>
              <a:t>hello@reallygreatsite.com</a:t>
            </a:r>
          </a:p>
        </p:txBody>
      </p:sp>
      <p:sp>
        <p:nvSpPr>
          <p:cNvPr id="55" name="TextBox 55"/>
          <p:cNvSpPr txBox="1"/>
          <p:nvPr/>
        </p:nvSpPr>
        <p:spPr>
          <a:xfrm>
            <a:off x="3307460" y="9009338"/>
            <a:ext cx="1633488" cy="207645"/>
          </a:xfrm>
          <a:prstGeom prst="rect">
            <a:avLst/>
          </a:prstGeom>
        </p:spPr>
        <p:txBody>
          <a:bodyPr lIns="0" tIns="0" rIns="0" bIns="0" rtlCol="0" anchor="t">
            <a:spAutoFit/>
          </a:bodyPr>
          <a:lstStyle/>
          <a:p>
            <a:pPr algn="l">
              <a:lnSpc>
                <a:spcPts val="1679"/>
              </a:lnSpc>
            </a:pPr>
            <a:r>
              <a:rPr lang="en-US" sz="1199" b="1" spc="-2">
                <a:solidFill>
                  <a:srgbClr val="2E2E2E"/>
                </a:solidFill>
                <a:latin typeface="Poppins Bold"/>
                <a:ea typeface="Poppins Bold"/>
                <a:cs typeface="Poppins Bold"/>
                <a:sym typeface="Poppins Bold"/>
              </a:rPr>
              <a:t>Harumi Kobayashi</a:t>
            </a:r>
          </a:p>
        </p:txBody>
      </p:sp>
      <p:sp>
        <p:nvSpPr>
          <p:cNvPr id="56" name="TextBox 56"/>
          <p:cNvSpPr txBox="1"/>
          <p:nvPr/>
        </p:nvSpPr>
        <p:spPr>
          <a:xfrm>
            <a:off x="3307460" y="9488670"/>
            <a:ext cx="351099" cy="124426"/>
          </a:xfrm>
          <a:prstGeom prst="rect">
            <a:avLst/>
          </a:prstGeom>
        </p:spPr>
        <p:txBody>
          <a:bodyPr lIns="0" tIns="0" rIns="0" bIns="0" rtlCol="0" anchor="t">
            <a:spAutoFit/>
          </a:bodyPr>
          <a:lstStyle/>
          <a:p>
            <a:pPr algn="just">
              <a:lnSpc>
                <a:spcPts val="943"/>
              </a:lnSpc>
            </a:pPr>
            <a:r>
              <a:rPr lang="en-US" sz="700" b="1" spc="-1">
                <a:solidFill>
                  <a:srgbClr val="2E2E2E"/>
                </a:solidFill>
                <a:latin typeface="Poppins Bold"/>
                <a:ea typeface="Poppins Bold"/>
                <a:cs typeface="Poppins Bold"/>
                <a:sym typeface="Poppins Bold"/>
              </a:rPr>
              <a:t>Phone: </a:t>
            </a:r>
          </a:p>
        </p:txBody>
      </p:sp>
      <p:sp>
        <p:nvSpPr>
          <p:cNvPr id="57" name="TextBox 57"/>
          <p:cNvSpPr txBox="1"/>
          <p:nvPr/>
        </p:nvSpPr>
        <p:spPr>
          <a:xfrm>
            <a:off x="3307460" y="9673359"/>
            <a:ext cx="379674" cy="124426"/>
          </a:xfrm>
          <a:prstGeom prst="rect">
            <a:avLst/>
          </a:prstGeom>
        </p:spPr>
        <p:txBody>
          <a:bodyPr lIns="0" tIns="0" rIns="0" bIns="0" rtlCol="0" anchor="t">
            <a:spAutoFit/>
          </a:bodyPr>
          <a:lstStyle/>
          <a:p>
            <a:pPr algn="just">
              <a:lnSpc>
                <a:spcPts val="943"/>
              </a:lnSpc>
            </a:pPr>
            <a:r>
              <a:rPr lang="en-US" sz="700" b="1" spc="-1">
                <a:solidFill>
                  <a:srgbClr val="2E2E2E"/>
                </a:solidFill>
                <a:latin typeface="Poppins Bold"/>
                <a:ea typeface="Poppins Bold"/>
                <a:cs typeface="Poppins Bold"/>
                <a:sym typeface="Poppins Bold"/>
              </a:rPr>
              <a:t>Email :</a:t>
            </a:r>
          </a:p>
        </p:txBody>
      </p:sp>
      <p:sp>
        <p:nvSpPr>
          <p:cNvPr id="58" name="TextBox 58"/>
          <p:cNvSpPr txBox="1"/>
          <p:nvPr/>
        </p:nvSpPr>
        <p:spPr>
          <a:xfrm>
            <a:off x="3307460" y="9231832"/>
            <a:ext cx="1581392" cy="165100"/>
          </a:xfrm>
          <a:prstGeom prst="rect">
            <a:avLst/>
          </a:prstGeom>
        </p:spPr>
        <p:txBody>
          <a:bodyPr lIns="0" tIns="0" rIns="0" bIns="0" rtlCol="0" anchor="t">
            <a:spAutoFit/>
          </a:bodyPr>
          <a:lstStyle/>
          <a:p>
            <a:pPr algn="l">
              <a:lnSpc>
                <a:spcPts val="1399"/>
              </a:lnSpc>
            </a:pPr>
            <a:r>
              <a:rPr lang="en-US" sz="999" spc="-2">
                <a:solidFill>
                  <a:srgbClr val="2E2E2E"/>
                </a:solidFill>
                <a:latin typeface="Poppins"/>
                <a:ea typeface="Poppins"/>
                <a:cs typeface="Poppins"/>
                <a:sym typeface="Poppins"/>
              </a:rPr>
              <a:t>Salford &amp; Co. / CEO</a:t>
            </a:r>
          </a:p>
        </p:txBody>
      </p:sp>
      <p:sp>
        <p:nvSpPr>
          <p:cNvPr id="59" name="TextBox 59"/>
          <p:cNvSpPr txBox="1"/>
          <p:nvPr/>
        </p:nvSpPr>
        <p:spPr>
          <a:xfrm>
            <a:off x="721310" y="2749537"/>
            <a:ext cx="2005518" cy="1194435"/>
          </a:xfrm>
          <a:prstGeom prst="rect">
            <a:avLst/>
          </a:prstGeom>
        </p:spPr>
        <p:txBody>
          <a:bodyPr lIns="0" tIns="0" rIns="0" bIns="0" rtlCol="0" anchor="t">
            <a:spAutoFit/>
          </a:bodyPr>
          <a:lstStyle/>
          <a:p>
            <a:pPr marL="0" lvl="0" indent="0" algn="just">
              <a:lnSpc>
                <a:spcPts val="1350"/>
              </a:lnSpc>
              <a:spcBef>
                <a:spcPct val="0"/>
              </a:spcBef>
            </a:pPr>
            <a:r>
              <a:rPr lang="en-US" sz="900" u="none" strike="noStrike">
                <a:solidFill>
                  <a:srgbClr val="FFFFFF"/>
                </a:solidFill>
                <a:latin typeface="Poppins"/>
                <a:ea typeface="Poppins"/>
                <a:cs typeface="Poppins"/>
                <a:sym typeface="Poppins"/>
              </a:rPr>
              <a:t>Lorem ipsum dolor sit amet, consectetur adipiscing elit. Nullam pharetra in lorem at laoreet. Donec hendrerit libero eget est tempor, quis tempus arcu elementum. In elementum elit at dui tristique feugiat.</a:t>
            </a:r>
          </a:p>
        </p:txBody>
      </p:sp>
      <p:sp>
        <p:nvSpPr>
          <p:cNvPr id="60" name="TextBox 60"/>
          <p:cNvSpPr txBox="1"/>
          <p:nvPr/>
        </p:nvSpPr>
        <p:spPr>
          <a:xfrm>
            <a:off x="3319729" y="7521906"/>
            <a:ext cx="2449858" cy="205459"/>
          </a:xfrm>
          <a:prstGeom prst="rect">
            <a:avLst/>
          </a:prstGeom>
        </p:spPr>
        <p:txBody>
          <a:bodyPr lIns="0" tIns="0" rIns="0" bIns="0" rtlCol="0" anchor="t">
            <a:spAutoFit/>
          </a:bodyPr>
          <a:lstStyle/>
          <a:p>
            <a:pPr marL="0" lvl="0" indent="0" algn="just">
              <a:lnSpc>
                <a:spcPts val="1756"/>
              </a:lnSpc>
              <a:spcBef>
                <a:spcPct val="0"/>
              </a:spcBef>
            </a:pPr>
            <a:r>
              <a:rPr lang="en-US" sz="999" b="1" u="none" strike="noStrike" spc="46">
                <a:solidFill>
                  <a:srgbClr val="2E2E2E"/>
                </a:solidFill>
                <a:latin typeface="Poppins Medium"/>
                <a:ea typeface="Poppins Medium"/>
                <a:cs typeface="Poppins Medium"/>
                <a:sym typeface="Poppins Medium"/>
              </a:rPr>
              <a:t>Bachelor of Business Management</a:t>
            </a:r>
          </a:p>
        </p:txBody>
      </p:sp>
      <p:sp>
        <p:nvSpPr>
          <p:cNvPr id="61" name="TextBox 61"/>
          <p:cNvSpPr txBox="1"/>
          <p:nvPr/>
        </p:nvSpPr>
        <p:spPr>
          <a:xfrm>
            <a:off x="3319729" y="7338223"/>
            <a:ext cx="1946043" cy="207537"/>
          </a:xfrm>
          <a:prstGeom prst="rect">
            <a:avLst/>
          </a:prstGeom>
        </p:spPr>
        <p:txBody>
          <a:bodyPr lIns="0" tIns="0" rIns="0" bIns="0" rtlCol="0" anchor="t">
            <a:spAutoFit/>
          </a:bodyPr>
          <a:lstStyle/>
          <a:p>
            <a:pPr marL="0" lvl="0" indent="0" algn="l">
              <a:lnSpc>
                <a:spcPts val="1679"/>
              </a:lnSpc>
              <a:spcBef>
                <a:spcPct val="0"/>
              </a:spcBef>
            </a:pPr>
            <a:r>
              <a:rPr lang="en-US" sz="1200" b="1" u="none" strike="noStrike" spc="-3">
                <a:solidFill>
                  <a:srgbClr val="2E2E2E"/>
                </a:solidFill>
                <a:latin typeface="Poppins Bold"/>
                <a:ea typeface="Poppins Bold"/>
                <a:cs typeface="Poppins Bold"/>
                <a:sym typeface="Poppins Bold"/>
              </a:rPr>
              <a:t>Rimberio University</a:t>
            </a:r>
          </a:p>
        </p:txBody>
      </p:sp>
      <p:sp>
        <p:nvSpPr>
          <p:cNvPr id="62" name="TextBox 62"/>
          <p:cNvSpPr txBox="1"/>
          <p:nvPr/>
        </p:nvSpPr>
        <p:spPr>
          <a:xfrm>
            <a:off x="5927431" y="7324188"/>
            <a:ext cx="996580" cy="205459"/>
          </a:xfrm>
          <a:prstGeom prst="rect">
            <a:avLst/>
          </a:prstGeom>
        </p:spPr>
        <p:txBody>
          <a:bodyPr lIns="0" tIns="0" rIns="0" bIns="0" rtlCol="0" anchor="t">
            <a:spAutoFit/>
          </a:bodyPr>
          <a:lstStyle/>
          <a:p>
            <a:pPr marL="0" lvl="0" indent="0" algn="r">
              <a:lnSpc>
                <a:spcPts val="1756"/>
              </a:lnSpc>
              <a:spcBef>
                <a:spcPct val="0"/>
              </a:spcBef>
            </a:pPr>
            <a:r>
              <a:rPr lang="en-US" sz="999" u="none" strike="noStrike" spc="46">
                <a:solidFill>
                  <a:srgbClr val="2E2E2E"/>
                </a:solidFill>
                <a:latin typeface="Poppins"/>
                <a:ea typeface="Poppins"/>
                <a:cs typeface="Poppins"/>
                <a:sym typeface="Poppins"/>
              </a:rPr>
              <a:t>2019 - 2023</a:t>
            </a:r>
          </a:p>
        </p:txBody>
      </p:sp>
      <p:sp>
        <p:nvSpPr>
          <p:cNvPr id="63" name="TextBox 63"/>
          <p:cNvSpPr txBox="1"/>
          <p:nvPr/>
        </p:nvSpPr>
        <p:spPr>
          <a:xfrm>
            <a:off x="3319729" y="8015823"/>
            <a:ext cx="2449858" cy="205459"/>
          </a:xfrm>
          <a:prstGeom prst="rect">
            <a:avLst/>
          </a:prstGeom>
        </p:spPr>
        <p:txBody>
          <a:bodyPr lIns="0" tIns="0" rIns="0" bIns="0" rtlCol="0" anchor="t">
            <a:spAutoFit/>
          </a:bodyPr>
          <a:lstStyle/>
          <a:p>
            <a:pPr marL="0" lvl="0" indent="0" algn="just">
              <a:lnSpc>
                <a:spcPts val="1756"/>
              </a:lnSpc>
              <a:spcBef>
                <a:spcPct val="0"/>
              </a:spcBef>
            </a:pPr>
            <a:r>
              <a:rPr lang="en-US" sz="999" b="1" u="none" strike="noStrike" spc="46">
                <a:solidFill>
                  <a:srgbClr val="2E2E2E"/>
                </a:solidFill>
                <a:latin typeface="Poppins Medium"/>
                <a:ea typeface="Poppins Medium"/>
                <a:cs typeface="Poppins Medium"/>
                <a:sym typeface="Poppins Medium"/>
              </a:rPr>
              <a:t>Bachelor of Business Management</a:t>
            </a:r>
          </a:p>
        </p:txBody>
      </p:sp>
      <p:sp>
        <p:nvSpPr>
          <p:cNvPr id="64" name="TextBox 64"/>
          <p:cNvSpPr txBox="1"/>
          <p:nvPr/>
        </p:nvSpPr>
        <p:spPr>
          <a:xfrm>
            <a:off x="3319729" y="7822615"/>
            <a:ext cx="1861664" cy="200660"/>
          </a:xfrm>
          <a:prstGeom prst="rect">
            <a:avLst/>
          </a:prstGeom>
        </p:spPr>
        <p:txBody>
          <a:bodyPr lIns="0" tIns="0" rIns="0" bIns="0" rtlCol="0" anchor="t">
            <a:spAutoFit/>
          </a:bodyPr>
          <a:lstStyle/>
          <a:p>
            <a:pPr algn="l">
              <a:lnSpc>
                <a:spcPts val="1539"/>
              </a:lnSpc>
            </a:pPr>
            <a:r>
              <a:rPr lang="en-US" sz="1099" b="1" spc="-3">
                <a:solidFill>
                  <a:srgbClr val="2E2E2E"/>
                </a:solidFill>
                <a:latin typeface="Poppins Bold"/>
                <a:ea typeface="Poppins Bold"/>
                <a:cs typeface="Poppins Bold"/>
                <a:sym typeface="Poppins Bold"/>
              </a:rPr>
              <a:t>Borcelle University</a:t>
            </a:r>
          </a:p>
        </p:txBody>
      </p:sp>
      <p:sp>
        <p:nvSpPr>
          <p:cNvPr id="65" name="TextBox 65"/>
          <p:cNvSpPr txBox="1"/>
          <p:nvPr/>
        </p:nvSpPr>
        <p:spPr>
          <a:xfrm>
            <a:off x="5927431" y="7818105"/>
            <a:ext cx="996580" cy="205459"/>
          </a:xfrm>
          <a:prstGeom prst="rect">
            <a:avLst/>
          </a:prstGeom>
        </p:spPr>
        <p:txBody>
          <a:bodyPr lIns="0" tIns="0" rIns="0" bIns="0" rtlCol="0" anchor="t">
            <a:spAutoFit/>
          </a:bodyPr>
          <a:lstStyle/>
          <a:p>
            <a:pPr marL="0" lvl="0" indent="0" algn="r">
              <a:lnSpc>
                <a:spcPts val="1756"/>
              </a:lnSpc>
              <a:spcBef>
                <a:spcPct val="0"/>
              </a:spcBef>
            </a:pPr>
            <a:r>
              <a:rPr lang="en-US" sz="999" u="none" strike="noStrike" spc="46">
                <a:solidFill>
                  <a:srgbClr val="2E2E2E"/>
                </a:solidFill>
                <a:latin typeface="Poppins"/>
                <a:ea typeface="Poppins"/>
                <a:cs typeface="Poppins"/>
                <a:sym typeface="Poppins"/>
              </a:rPr>
              <a:t>2014 - 2018</a:t>
            </a:r>
          </a:p>
        </p:txBody>
      </p:sp>
      <p:sp>
        <p:nvSpPr>
          <p:cNvPr id="66" name="TextBox 66"/>
          <p:cNvSpPr txBox="1"/>
          <p:nvPr/>
        </p:nvSpPr>
        <p:spPr>
          <a:xfrm>
            <a:off x="709196" y="6318304"/>
            <a:ext cx="1364595" cy="264160"/>
          </a:xfrm>
          <a:prstGeom prst="rect">
            <a:avLst/>
          </a:prstGeom>
        </p:spPr>
        <p:txBody>
          <a:bodyPr lIns="0" tIns="0" rIns="0" bIns="0" rtlCol="0" anchor="t">
            <a:spAutoFit/>
          </a:bodyPr>
          <a:lstStyle/>
          <a:p>
            <a:pPr marL="0" lvl="0" indent="0" algn="l">
              <a:lnSpc>
                <a:spcPts val="2239"/>
              </a:lnSpc>
              <a:spcBef>
                <a:spcPct val="0"/>
              </a:spcBef>
            </a:pPr>
            <a:r>
              <a:rPr lang="en-US" sz="1599" b="1" u="none" strike="noStrike" spc="68">
                <a:solidFill>
                  <a:srgbClr val="FFFFFF"/>
                </a:solidFill>
                <a:latin typeface="Lora Bold"/>
                <a:ea typeface="Lora Bold"/>
                <a:cs typeface="Lora Bold"/>
                <a:sym typeface="Lora Bold"/>
              </a:rPr>
              <a:t>SKILLS</a:t>
            </a:r>
          </a:p>
        </p:txBody>
      </p:sp>
      <p:sp>
        <p:nvSpPr>
          <p:cNvPr id="67" name="TextBox 67"/>
          <p:cNvSpPr txBox="1"/>
          <p:nvPr/>
        </p:nvSpPr>
        <p:spPr>
          <a:xfrm>
            <a:off x="709196" y="8450496"/>
            <a:ext cx="1853192" cy="264160"/>
          </a:xfrm>
          <a:prstGeom prst="rect">
            <a:avLst/>
          </a:prstGeom>
        </p:spPr>
        <p:txBody>
          <a:bodyPr lIns="0" tIns="0" rIns="0" bIns="0" rtlCol="0" anchor="t">
            <a:spAutoFit/>
          </a:bodyPr>
          <a:lstStyle/>
          <a:p>
            <a:pPr marL="0" lvl="0" indent="0" algn="l">
              <a:lnSpc>
                <a:spcPts val="2239"/>
              </a:lnSpc>
              <a:spcBef>
                <a:spcPct val="0"/>
              </a:spcBef>
            </a:pPr>
            <a:r>
              <a:rPr lang="en-US" sz="1599" b="1" u="none" strike="noStrike" spc="68">
                <a:solidFill>
                  <a:srgbClr val="FFFFFF"/>
                </a:solidFill>
                <a:latin typeface="Lora Bold"/>
                <a:ea typeface="Lora Bold"/>
                <a:cs typeface="Lora Bold"/>
                <a:sym typeface="Lora Bold"/>
              </a:rPr>
              <a:t>LANGUAGE</a:t>
            </a:r>
          </a:p>
        </p:txBody>
      </p:sp>
      <p:sp>
        <p:nvSpPr>
          <p:cNvPr id="68" name="TextBox 68"/>
          <p:cNvSpPr txBox="1"/>
          <p:nvPr/>
        </p:nvSpPr>
        <p:spPr>
          <a:xfrm>
            <a:off x="709196" y="4321027"/>
            <a:ext cx="1579890" cy="264160"/>
          </a:xfrm>
          <a:prstGeom prst="rect">
            <a:avLst/>
          </a:prstGeom>
        </p:spPr>
        <p:txBody>
          <a:bodyPr lIns="0" tIns="0" rIns="0" bIns="0" rtlCol="0" anchor="t">
            <a:spAutoFit/>
          </a:bodyPr>
          <a:lstStyle/>
          <a:p>
            <a:pPr marL="0" lvl="0" indent="0" algn="l">
              <a:lnSpc>
                <a:spcPts val="2239"/>
              </a:lnSpc>
              <a:spcBef>
                <a:spcPct val="0"/>
              </a:spcBef>
            </a:pPr>
            <a:r>
              <a:rPr lang="en-US" sz="1599" b="1" u="none" strike="noStrike" spc="68">
                <a:solidFill>
                  <a:srgbClr val="FFFFFF"/>
                </a:solidFill>
                <a:latin typeface="Lora Bold"/>
                <a:ea typeface="Lora Bold"/>
                <a:cs typeface="Lora Bold"/>
                <a:sym typeface="Lora Bold"/>
              </a:rPr>
              <a:t>CONTACT</a:t>
            </a:r>
          </a:p>
        </p:txBody>
      </p:sp>
      <p:sp>
        <p:nvSpPr>
          <p:cNvPr id="69" name="TextBox 69"/>
          <p:cNvSpPr txBox="1"/>
          <p:nvPr/>
        </p:nvSpPr>
        <p:spPr>
          <a:xfrm>
            <a:off x="1005451" y="5235910"/>
            <a:ext cx="1884751" cy="257810"/>
          </a:xfrm>
          <a:prstGeom prst="rect">
            <a:avLst/>
          </a:prstGeom>
        </p:spPr>
        <p:txBody>
          <a:bodyPr lIns="0" tIns="0" rIns="0" bIns="0" rtlCol="0" anchor="t">
            <a:spAutoFit/>
          </a:bodyPr>
          <a:lstStyle/>
          <a:p>
            <a:pPr marL="0" lvl="0" indent="0" algn="l">
              <a:lnSpc>
                <a:spcPts val="2319"/>
              </a:lnSpc>
              <a:spcBef>
                <a:spcPct val="0"/>
              </a:spcBef>
            </a:pPr>
            <a:r>
              <a:rPr lang="en-US" sz="999" u="none" strike="noStrike">
                <a:solidFill>
                  <a:srgbClr val="FFFFFF"/>
                </a:solidFill>
                <a:latin typeface="Poppins"/>
                <a:ea typeface="Poppins"/>
                <a:cs typeface="Poppins"/>
                <a:sym typeface="Poppins"/>
              </a:rPr>
              <a:t>www.reallygreatsite.com</a:t>
            </a:r>
          </a:p>
        </p:txBody>
      </p:sp>
      <p:sp>
        <p:nvSpPr>
          <p:cNvPr id="70" name="TextBox 70"/>
          <p:cNvSpPr txBox="1"/>
          <p:nvPr/>
        </p:nvSpPr>
        <p:spPr>
          <a:xfrm>
            <a:off x="2272802" y="1301525"/>
            <a:ext cx="3014396" cy="228600"/>
          </a:xfrm>
          <a:prstGeom prst="rect">
            <a:avLst/>
          </a:prstGeom>
        </p:spPr>
        <p:txBody>
          <a:bodyPr lIns="0" tIns="0" rIns="0" bIns="0" rtlCol="0" anchor="t">
            <a:spAutoFit/>
          </a:bodyPr>
          <a:lstStyle/>
          <a:p>
            <a:pPr marL="0" lvl="0" indent="0" algn="ctr">
              <a:lnSpc>
                <a:spcPts val="1650"/>
              </a:lnSpc>
              <a:spcBef>
                <a:spcPct val="0"/>
              </a:spcBef>
            </a:pPr>
            <a:r>
              <a:rPr lang="en-US" sz="1500" b="1" spc="256">
                <a:solidFill>
                  <a:srgbClr val="2E2E2E"/>
                </a:solidFill>
                <a:latin typeface="Poppins Bold"/>
                <a:ea typeface="Poppins Bold"/>
                <a:cs typeface="Poppins Bold"/>
                <a:sym typeface="Poppins Bold"/>
              </a:rPr>
              <a:t>MARKETING MANAGER</a:t>
            </a:r>
          </a:p>
        </p:txBody>
      </p:sp>
      <p:sp>
        <p:nvSpPr>
          <p:cNvPr id="71" name="TextBox 71"/>
          <p:cNvSpPr txBox="1"/>
          <p:nvPr/>
        </p:nvSpPr>
        <p:spPr>
          <a:xfrm>
            <a:off x="971466" y="713180"/>
            <a:ext cx="5617068" cy="542925"/>
          </a:xfrm>
          <a:prstGeom prst="rect">
            <a:avLst/>
          </a:prstGeom>
        </p:spPr>
        <p:txBody>
          <a:bodyPr lIns="0" tIns="0" rIns="0" bIns="0" rtlCol="0" anchor="t">
            <a:spAutoFit/>
          </a:bodyPr>
          <a:lstStyle/>
          <a:p>
            <a:pPr marL="0" lvl="0" indent="0" algn="ctr">
              <a:lnSpc>
                <a:spcPts val="4319"/>
              </a:lnSpc>
              <a:spcBef>
                <a:spcPct val="0"/>
              </a:spcBef>
            </a:pPr>
            <a:r>
              <a:rPr lang="en-US" sz="3599" b="1" spc="367">
                <a:solidFill>
                  <a:srgbClr val="323B4C"/>
                </a:solidFill>
                <a:latin typeface="Lora Bold"/>
                <a:ea typeface="Lora Bold"/>
                <a:cs typeface="Lora Bold"/>
                <a:sym typeface="Lora Bold"/>
              </a:rPr>
              <a:t>HANNAH MORALES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266</Words>
  <Application>Microsoft Office PowerPoint</Application>
  <PresentationFormat>Custom</PresentationFormat>
  <Paragraphs>52</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Lora Bold</vt:lpstr>
      <vt:lpstr>Arial</vt:lpstr>
      <vt:lpstr>Poppins Bold</vt:lpstr>
      <vt:lpstr>Calibri</vt:lpstr>
      <vt:lpstr>Poppins</vt:lpstr>
      <vt:lpstr>Poppins Medium</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Creative CV Resume</dc:title>
  <cp:lastModifiedBy>BOUCHTA GRIBISS</cp:lastModifiedBy>
  <cp:revision>2</cp:revision>
  <dcterms:created xsi:type="dcterms:W3CDTF">2006-08-16T00:00:00Z</dcterms:created>
  <dcterms:modified xsi:type="dcterms:W3CDTF">2026-08-23T14:33:34Z</dcterms:modified>
  <dc:identifier>DAHCbTZX4Mo</dc:identifier>
</cp:coreProperties>
</file>