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Lst>
  <p:sldSz cx="7556500" cy="10693400"/>
  <p:notesSz cx="6858000" cy="9144000"/>
  <p:embeddedFontLst>
    <p:embeddedFont>
      <p:font typeface="Poppins" panose="00000500000000000000" pitchFamily="2" charset="0"/>
      <p:regular r:id="rId3"/>
    </p:embeddedFont>
    <p:embeddedFont>
      <p:font typeface="Poppins Bold" panose="020B0604020202020204" charset="0"/>
      <p:regular r:id="rId4"/>
    </p:embeddedFont>
    <p:embeddedFont>
      <p:font typeface="Poppins Semi-Bold" panose="020B0604020202020204" charset="0"/>
      <p:regular r:id="rId5"/>
    </p:embeddedFont>
    <p:embeddedFont>
      <p:font typeface="Poppins Ultra-Bold" panose="020B0604020202020204" charset="0"/>
      <p:regular r:id="rId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207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font" Target="fonts/font1.fntdata"/><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5" Type="http://schemas.openxmlformats.org/officeDocument/2006/relationships/font" Target="fonts/font3.fntdata"/><Relationship Id="rId10" Type="http://schemas.openxmlformats.org/officeDocument/2006/relationships/tableStyles" Target="tableStyles.xml"/><Relationship Id="rId4" Type="http://schemas.openxmlformats.org/officeDocument/2006/relationships/font" Target="fonts/font2.fntdata"/><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23-Aug-26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23-Aug-26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23-Aug-26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23-Aug-26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sv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57873" y="-162780"/>
            <a:ext cx="8075746" cy="1512889"/>
            <a:chOff x="0" y="0"/>
            <a:chExt cx="2894165" cy="542185"/>
          </a:xfrm>
        </p:grpSpPr>
        <p:sp>
          <p:nvSpPr>
            <p:cNvPr id="3" name="Freeform 3"/>
            <p:cNvSpPr/>
            <p:nvPr/>
          </p:nvSpPr>
          <p:spPr>
            <a:xfrm>
              <a:off x="0" y="0"/>
              <a:ext cx="2894165" cy="542185"/>
            </a:xfrm>
            <a:custGeom>
              <a:avLst/>
              <a:gdLst/>
              <a:ahLst/>
              <a:cxnLst/>
              <a:rect l="l" t="t" r="r" b="b"/>
              <a:pathLst>
                <a:path w="2894165" h="542185">
                  <a:moveTo>
                    <a:pt x="0" y="0"/>
                  </a:moveTo>
                  <a:lnTo>
                    <a:pt x="2894165" y="0"/>
                  </a:lnTo>
                  <a:lnTo>
                    <a:pt x="2894165" y="542185"/>
                  </a:lnTo>
                  <a:lnTo>
                    <a:pt x="0" y="542185"/>
                  </a:lnTo>
                  <a:close/>
                </a:path>
              </a:pathLst>
            </a:custGeom>
            <a:solidFill>
              <a:srgbClr val="DFDFDF"/>
            </a:solidFill>
          </p:spPr>
          <p:txBody>
            <a:bodyPr/>
            <a:lstStyle/>
            <a:p>
              <a:endParaRPr lang="en-US"/>
            </a:p>
          </p:txBody>
        </p:sp>
        <p:sp>
          <p:nvSpPr>
            <p:cNvPr id="4" name="TextBox 4"/>
            <p:cNvSpPr txBox="1"/>
            <p:nvPr/>
          </p:nvSpPr>
          <p:spPr>
            <a:xfrm>
              <a:off x="0" y="0"/>
              <a:ext cx="2894165" cy="542185"/>
            </a:xfrm>
            <a:prstGeom prst="rect">
              <a:avLst/>
            </a:prstGeom>
          </p:spPr>
          <p:txBody>
            <a:bodyPr lIns="50800" tIns="50800" rIns="50800" bIns="50800" rtlCol="0" anchor="ctr"/>
            <a:lstStyle/>
            <a:p>
              <a:pPr algn="ctr">
                <a:lnSpc>
                  <a:spcPts val="1166"/>
                </a:lnSpc>
              </a:pPr>
              <a:endParaRPr/>
            </a:p>
          </p:txBody>
        </p:sp>
      </p:grpSp>
      <p:sp>
        <p:nvSpPr>
          <p:cNvPr id="5" name="TextBox 5"/>
          <p:cNvSpPr txBox="1"/>
          <p:nvPr/>
        </p:nvSpPr>
        <p:spPr>
          <a:xfrm>
            <a:off x="2704992" y="1469770"/>
            <a:ext cx="1901064" cy="281794"/>
          </a:xfrm>
          <a:prstGeom prst="rect">
            <a:avLst/>
          </a:prstGeom>
        </p:spPr>
        <p:txBody>
          <a:bodyPr lIns="0" tIns="0" rIns="0" bIns="0" rtlCol="0" anchor="t">
            <a:spAutoFit/>
          </a:bodyPr>
          <a:lstStyle/>
          <a:p>
            <a:pPr algn="l">
              <a:lnSpc>
                <a:spcPts val="2308"/>
              </a:lnSpc>
            </a:pPr>
            <a:r>
              <a:rPr lang="en-US" sz="1099">
                <a:solidFill>
                  <a:srgbClr val="454B42"/>
                </a:solidFill>
                <a:latin typeface="Poppins"/>
                <a:ea typeface="Poppins"/>
                <a:cs typeface="Poppins"/>
                <a:sym typeface="Poppins"/>
              </a:rPr>
              <a:t>hello@reallygreatsite.com</a:t>
            </a:r>
          </a:p>
        </p:txBody>
      </p:sp>
      <p:grpSp>
        <p:nvGrpSpPr>
          <p:cNvPr id="6" name="Group 6"/>
          <p:cNvGrpSpPr/>
          <p:nvPr/>
        </p:nvGrpSpPr>
        <p:grpSpPr>
          <a:xfrm>
            <a:off x="786660" y="1540610"/>
            <a:ext cx="287168" cy="28716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FDFDF"/>
            </a:solidFill>
          </p:spPr>
          <p:txBody>
            <a:bodyPr/>
            <a:lstStyle/>
            <a:p>
              <a:endParaRPr lang="en-US"/>
            </a:p>
          </p:txBody>
        </p:sp>
        <p:sp>
          <p:nvSpPr>
            <p:cNvPr id="8" name="TextBox 8"/>
            <p:cNvSpPr txBox="1"/>
            <p:nvPr/>
          </p:nvSpPr>
          <p:spPr>
            <a:xfrm>
              <a:off x="76200" y="95250"/>
              <a:ext cx="660400" cy="641350"/>
            </a:xfrm>
            <a:prstGeom prst="rect">
              <a:avLst/>
            </a:prstGeom>
          </p:spPr>
          <p:txBody>
            <a:bodyPr lIns="55832" tIns="55832" rIns="55832" bIns="55832" rtlCol="0" anchor="ctr"/>
            <a:lstStyle/>
            <a:p>
              <a:pPr algn="ctr">
                <a:lnSpc>
                  <a:spcPts val="1166"/>
                </a:lnSpc>
              </a:pPr>
              <a:endParaRPr/>
            </a:p>
          </p:txBody>
        </p:sp>
      </p:grpSp>
      <p:sp>
        <p:nvSpPr>
          <p:cNvPr id="9" name="Freeform 9"/>
          <p:cNvSpPr/>
          <p:nvPr/>
        </p:nvSpPr>
        <p:spPr>
          <a:xfrm>
            <a:off x="858861" y="1617490"/>
            <a:ext cx="142767" cy="155062"/>
          </a:xfrm>
          <a:custGeom>
            <a:avLst/>
            <a:gdLst/>
            <a:ahLst/>
            <a:cxnLst/>
            <a:rect l="l" t="t" r="r" b="b"/>
            <a:pathLst>
              <a:path w="142767" h="155062">
                <a:moveTo>
                  <a:pt x="0" y="0"/>
                </a:moveTo>
                <a:lnTo>
                  <a:pt x="142767" y="0"/>
                </a:lnTo>
                <a:lnTo>
                  <a:pt x="142767" y="155062"/>
                </a:lnTo>
                <a:lnTo>
                  <a:pt x="0" y="155062"/>
                </a:lnTo>
                <a:lnTo>
                  <a:pt x="0" y="0"/>
                </a:lnTo>
                <a:close/>
              </a:path>
            </a:pathLst>
          </a:custGeom>
          <a:blipFill>
            <a:blip>
              <a:extLst>
                <a:ext uri="{96DAC541-7B7A-43D3-8B79-37D633B846F1}">
                  <asvg:svgBlip xmlns:asvg="http://schemas.microsoft.com/office/drawing/2016/SVG/main" r:embed="rId2"/>
                </a:ext>
              </a:extLst>
            </a:blip>
            <a:stretch>
              <a:fillRect l="-22951" b="-13202"/>
            </a:stretch>
          </a:blipFill>
        </p:spPr>
        <p:txBody>
          <a:bodyPr/>
          <a:lstStyle/>
          <a:p>
            <a:endParaRPr lang="en-US"/>
          </a:p>
        </p:txBody>
      </p:sp>
      <p:grpSp>
        <p:nvGrpSpPr>
          <p:cNvPr id="10" name="Group 10"/>
          <p:cNvGrpSpPr/>
          <p:nvPr/>
        </p:nvGrpSpPr>
        <p:grpSpPr>
          <a:xfrm>
            <a:off x="2344545" y="1540610"/>
            <a:ext cx="287168" cy="287168"/>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FDFDF"/>
            </a:solidFill>
          </p:spPr>
          <p:txBody>
            <a:bodyPr/>
            <a:lstStyle/>
            <a:p>
              <a:endParaRPr lang="en-US"/>
            </a:p>
          </p:txBody>
        </p:sp>
        <p:sp>
          <p:nvSpPr>
            <p:cNvPr id="12" name="TextBox 12"/>
            <p:cNvSpPr txBox="1"/>
            <p:nvPr/>
          </p:nvSpPr>
          <p:spPr>
            <a:xfrm>
              <a:off x="76200" y="95250"/>
              <a:ext cx="660400" cy="641350"/>
            </a:xfrm>
            <a:prstGeom prst="rect">
              <a:avLst/>
            </a:prstGeom>
          </p:spPr>
          <p:txBody>
            <a:bodyPr lIns="55832" tIns="55832" rIns="55832" bIns="55832" rtlCol="0" anchor="ctr"/>
            <a:lstStyle/>
            <a:p>
              <a:pPr algn="ctr">
                <a:lnSpc>
                  <a:spcPts val="1166"/>
                </a:lnSpc>
              </a:pPr>
              <a:endParaRPr/>
            </a:p>
          </p:txBody>
        </p:sp>
      </p:grpSp>
      <p:sp>
        <p:nvSpPr>
          <p:cNvPr id="13" name="TextBox 13"/>
          <p:cNvSpPr txBox="1"/>
          <p:nvPr/>
        </p:nvSpPr>
        <p:spPr>
          <a:xfrm>
            <a:off x="1129330" y="1469770"/>
            <a:ext cx="1215215" cy="281794"/>
          </a:xfrm>
          <a:prstGeom prst="rect">
            <a:avLst/>
          </a:prstGeom>
        </p:spPr>
        <p:txBody>
          <a:bodyPr lIns="0" tIns="0" rIns="0" bIns="0" rtlCol="0" anchor="t">
            <a:spAutoFit/>
          </a:bodyPr>
          <a:lstStyle/>
          <a:p>
            <a:pPr algn="l">
              <a:lnSpc>
                <a:spcPts val="2308"/>
              </a:lnSpc>
            </a:pPr>
            <a:r>
              <a:rPr lang="en-US" sz="1099">
                <a:solidFill>
                  <a:srgbClr val="454B42"/>
                </a:solidFill>
                <a:latin typeface="Poppins"/>
                <a:ea typeface="Poppins"/>
                <a:cs typeface="Poppins"/>
                <a:sym typeface="Poppins"/>
              </a:rPr>
              <a:t>+123-456-7890</a:t>
            </a:r>
          </a:p>
        </p:txBody>
      </p:sp>
      <p:sp>
        <p:nvSpPr>
          <p:cNvPr id="14" name="Freeform 14"/>
          <p:cNvSpPr/>
          <p:nvPr/>
        </p:nvSpPr>
        <p:spPr>
          <a:xfrm>
            <a:off x="2417023" y="1644028"/>
            <a:ext cx="142212" cy="101986"/>
          </a:xfrm>
          <a:custGeom>
            <a:avLst/>
            <a:gdLst/>
            <a:ahLst/>
            <a:cxnLst/>
            <a:rect l="l" t="t" r="r" b="b"/>
            <a:pathLst>
              <a:path w="142212" h="101986">
                <a:moveTo>
                  <a:pt x="0" y="0"/>
                </a:moveTo>
                <a:lnTo>
                  <a:pt x="142212" y="0"/>
                </a:lnTo>
                <a:lnTo>
                  <a:pt x="142212" y="101986"/>
                </a:lnTo>
                <a:lnTo>
                  <a:pt x="0" y="10198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5" name="TextBox 15"/>
          <p:cNvSpPr txBox="1"/>
          <p:nvPr/>
        </p:nvSpPr>
        <p:spPr>
          <a:xfrm>
            <a:off x="4976973" y="1469770"/>
            <a:ext cx="1943287" cy="281794"/>
          </a:xfrm>
          <a:prstGeom prst="rect">
            <a:avLst/>
          </a:prstGeom>
        </p:spPr>
        <p:txBody>
          <a:bodyPr lIns="0" tIns="0" rIns="0" bIns="0" rtlCol="0" anchor="t">
            <a:spAutoFit/>
          </a:bodyPr>
          <a:lstStyle/>
          <a:p>
            <a:pPr algn="l">
              <a:lnSpc>
                <a:spcPts val="2308"/>
              </a:lnSpc>
            </a:pPr>
            <a:r>
              <a:rPr lang="en-US" sz="1099">
                <a:solidFill>
                  <a:srgbClr val="454B42"/>
                </a:solidFill>
                <a:latin typeface="Poppins"/>
                <a:ea typeface="Poppins"/>
                <a:cs typeface="Poppins"/>
                <a:sym typeface="Poppins"/>
              </a:rPr>
              <a:t>123 Anywhere St., Any City</a:t>
            </a:r>
          </a:p>
        </p:txBody>
      </p:sp>
      <p:grpSp>
        <p:nvGrpSpPr>
          <p:cNvPr id="16" name="Group 16"/>
          <p:cNvGrpSpPr/>
          <p:nvPr/>
        </p:nvGrpSpPr>
        <p:grpSpPr>
          <a:xfrm>
            <a:off x="4606057" y="1540610"/>
            <a:ext cx="287168" cy="287168"/>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FDFDF"/>
            </a:solidFill>
          </p:spPr>
          <p:txBody>
            <a:bodyPr/>
            <a:lstStyle/>
            <a:p>
              <a:endParaRPr lang="en-US"/>
            </a:p>
          </p:txBody>
        </p:sp>
        <p:sp>
          <p:nvSpPr>
            <p:cNvPr id="18" name="TextBox 18"/>
            <p:cNvSpPr txBox="1"/>
            <p:nvPr/>
          </p:nvSpPr>
          <p:spPr>
            <a:xfrm>
              <a:off x="76200" y="95250"/>
              <a:ext cx="660400" cy="641350"/>
            </a:xfrm>
            <a:prstGeom prst="rect">
              <a:avLst/>
            </a:prstGeom>
          </p:spPr>
          <p:txBody>
            <a:bodyPr lIns="55832" tIns="55832" rIns="55832" bIns="55832" rtlCol="0" anchor="ctr"/>
            <a:lstStyle/>
            <a:p>
              <a:pPr algn="ctr">
                <a:lnSpc>
                  <a:spcPts val="1166"/>
                </a:lnSpc>
              </a:pPr>
              <a:endParaRPr/>
            </a:p>
          </p:txBody>
        </p:sp>
      </p:grpSp>
      <p:sp>
        <p:nvSpPr>
          <p:cNvPr id="19" name="Freeform 19"/>
          <p:cNvSpPr/>
          <p:nvPr/>
        </p:nvSpPr>
        <p:spPr>
          <a:xfrm>
            <a:off x="4689193" y="1605850"/>
            <a:ext cx="116237" cy="178341"/>
          </a:xfrm>
          <a:custGeom>
            <a:avLst/>
            <a:gdLst/>
            <a:ahLst/>
            <a:cxnLst/>
            <a:rect l="l" t="t" r="r" b="b"/>
            <a:pathLst>
              <a:path w="116237" h="178341">
                <a:moveTo>
                  <a:pt x="0" y="0"/>
                </a:moveTo>
                <a:lnTo>
                  <a:pt x="116237" y="0"/>
                </a:lnTo>
                <a:lnTo>
                  <a:pt x="116237" y="178341"/>
                </a:lnTo>
                <a:lnTo>
                  <a:pt x="0" y="17834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0" name="TextBox 20"/>
          <p:cNvSpPr txBox="1"/>
          <p:nvPr/>
        </p:nvSpPr>
        <p:spPr>
          <a:xfrm>
            <a:off x="756000" y="420345"/>
            <a:ext cx="6048000" cy="514350"/>
          </a:xfrm>
          <a:prstGeom prst="rect">
            <a:avLst/>
          </a:prstGeom>
        </p:spPr>
        <p:txBody>
          <a:bodyPr lIns="0" tIns="0" rIns="0" bIns="0" rtlCol="0" anchor="t">
            <a:spAutoFit/>
          </a:bodyPr>
          <a:lstStyle/>
          <a:p>
            <a:pPr marL="0" lvl="0" indent="0" algn="ctr">
              <a:lnSpc>
                <a:spcPts val="3839"/>
              </a:lnSpc>
            </a:pPr>
            <a:r>
              <a:rPr lang="en-US" sz="3199" b="1" spc="255">
                <a:solidFill>
                  <a:srgbClr val="343434"/>
                </a:solidFill>
                <a:latin typeface="Poppins Ultra-Bold"/>
                <a:ea typeface="Poppins Ultra-Bold"/>
                <a:cs typeface="Poppins Ultra-Bold"/>
                <a:sym typeface="Poppins Ultra-Bold"/>
              </a:rPr>
              <a:t>MUHAMMAD PATEL</a:t>
            </a:r>
          </a:p>
        </p:txBody>
      </p:sp>
      <p:sp>
        <p:nvSpPr>
          <p:cNvPr id="21" name="TextBox 21"/>
          <p:cNvSpPr txBox="1"/>
          <p:nvPr/>
        </p:nvSpPr>
        <p:spPr>
          <a:xfrm>
            <a:off x="2263612" y="979165"/>
            <a:ext cx="3032776" cy="205867"/>
          </a:xfrm>
          <a:prstGeom prst="rect">
            <a:avLst/>
          </a:prstGeom>
        </p:spPr>
        <p:txBody>
          <a:bodyPr lIns="0" tIns="0" rIns="0" bIns="0" rtlCol="0" anchor="t">
            <a:spAutoFit/>
          </a:bodyPr>
          <a:lstStyle/>
          <a:p>
            <a:pPr marL="0" lvl="0" indent="0" algn="ctr">
              <a:lnSpc>
                <a:spcPts val="1484"/>
              </a:lnSpc>
              <a:spcBef>
                <a:spcPct val="0"/>
              </a:spcBef>
            </a:pPr>
            <a:r>
              <a:rPr lang="en-US" sz="1400">
                <a:solidFill>
                  <a:srgbClr val="343434"/>
                </a:solidFill>
                <a:latin typeface="Poppins"/>
                <a:ea typeface="Poppins"/>
                <a:cs typeface="Poppins"/>
                <a:sym typeface="Poppins"/>
              </a:rPr>
              <a:t>Marketing Manager</a:t>
            </a:r>
          </a:p>
        </p:txBody>
      </p:sp>
      <p:grpSp>
        <p:nvGrpSpPr>
          <p:cNvPr id="22" name="Group 22"/>
          <p:cNvGrpSpPr/>
          <p:nvPr/>
        </p:nvGrpSpPr>
        <p:grpSpPr>
          <a:xfrm>
            <a:off x="-353758" y="2170678"/>
            <a:ext cx="7605097" cy="411675"/>
            <a:chOff x="0" y="0"/>
            <a:chExt cx="2725495" cy="147535"/>
          </a:xfrm>
        </p:grpSpPr>
        <p:sp>
          <p:nvSpPr>
            <p:cNvPr id="23" name="Freeform 23"/>
            <p:cNvSpPr/>
            <p:nvPr/>
          </p:nvSpPr>
          <p:spPr>
            <a:xfrm>
              <a:off x="0" y="0"/>
              <a:ext cx="2725495" cy="147535"/>
            </a:xfrm>
            <a:custGeom>
              <a:avLst/>
              <a:gdLst/>
              <a:ahLst/>
              <a:cxnLst/>
              <a:rect l="l" t="t" r="r" b="b"/>
              <a:pathLst>
                <a:path w="2725495" h="147535">
                  <a:moveTo>
                    <a:pt x="73768" y="0"/>
                  </a:moveTo>
                  <a:lnTo>
                    <a:pt x="2651727" y="0"/>
                  </a:lnTo>
                  <a:cubicBezTo>
                    <a:pt x="2692468" y="0"/>
                    <a:pt x="2725495" y="33027"/>
                    <a:pt x="2725495" y="73768"/>
                  </a:cubicBezTo>
                  <a:lnTo>
                    <a:pt x="2725495" y="73768"/>
                  </a:lnTo>
                  <a:cubicBezTo>
                    <a:pt x="2725495" y="93332"/>
                    <a:pt x="2717723" y="112095"/>
                    <a:pt x="2703889" y="125929"/>
                  </a:cubicBezTo>
                  <a:cubicBezTo>
                    <a:pt x="2690055" y="139763"/>
                    <a:pt x="2671292" y="147535"/>
                    <a:pt x="2651727" y="147535"/>
                  </a:cubicBezTo>
                  <a:lnTo>
                    <a:pt x="73768" y="147535"/>
                  </a:lnTo>
                  <a:cubicBezTo>
                    <a:pt x="54203" y="147535"/>
                    <a:pt x="35440" y="139763"/>
                    <a:pt x="21606" y="125929"/>
                  </a:cubicBezTo>
                  <a:cubicBezTo>
                    <a:pt x="7772" y="112095"/>
                    <a:pt x="0" y="93332"/>
                    <a:pt x="0" y="73768"/>
                  </a:cubicBezTo>
                  <a:lnTo>
                    <a:pt x="0" y="73768"/>
                  </a:lnTo>
                  <a:cubicBezTo>
                    <a:pt x="0" y="54203"/>
                    <a:pt x="7772" y="35440"/>
                    <a:pt x="21606" y="21606"/>
                  </a:cubicBezTo>
                  <a:cubicBezTo>
                    <a:pt x="35440" y="7772"/>
                    <a:pt x="54203" y="0"/>
                    <a:pt x="73768" y="0"/>
                  </a:cubicBezTo>
                  <a:close/>
                </a:path>
              </a:pathLst>
            </a:custGeom>
            <a:solidFill>
              <a:srgbClr val="DFDFDF"/>
            </a:solidFill>
          </p:spPr>
          <p:txBody>
            <a:bodyPr/>
            <a:lstStyle/>
            <a:p>
              <a:endParaRPr lang="en-US"/>
            </a:p>
          </p:txBody>
        </p:sp>
        <p:sp>
          <p:nvSpPr>
            <p:cNvPr id="24" name="TextBox 24"/>
            <p:cNvSpPr txBox="1"/>
            <p:nvPr/>
          </p:nvSpPr>
          <p:spPr>
            <a:xfrm>
              <a:off x="0" y="0"/>
              <a:ext cx="2725495" cy="147535"/>
            </a:xfrm>
            <a:prstGeom prst="rect">
              <a:avLst/>
            </a:prstGeom>
          </p:spPr>
          <p:txBody>
            <a:bodyPr lIns="50800" tIns="50800" rIns="50800" bIns="50800" rtlCol="0" anchor="ctr"/>
            <a:lstStyle/>
            <a:p>
              <a:pPr algn="ctr">
                <a:lnSpc>
                  <a:spcPts val="1166"/>
                </a:lnSpc>
              </a:pPr>
              <a:endParaRPr/>
            </a:p>
          </p:txBody>
        </p:sp>
      </p:grpSp>
      <p:grpSp>
        <p:nvGrpSpPr>
          <p:cNvPr id="25" name="Group 25"/>
          <p:cNvGrpSpPr/>
          <p:nvPr/>
        </p:nvGrpSpPr>
        <p:grpSpPr>
          <a:xfrm>
            <a:off x="6858279" y="2205326"/>
            <a:ext cx="339744" cy="339744"/>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a:p>
          </p:txBody>
        </p:sp>
        <p:sp>
          <p:nvSpPr>
            <p:cNvPr id="27" name="TextBox 27"/>
            <p:cNvSpPr txBox="1"/>
            <p:nvPr/>
          </p:nvSpPr>
          <p:spPr>
            <a:xfrm>
              <a:off x="76200" y="76200"/>
              <a:ext cx="660400" cy="660400"/>
            </a:xfrm>
            <a:prstGeom prst="rect">
              <a:avLst/>
            </a:prstGeom>
          </p:spPr>
          <p:txBody>
            <a:bodyPr lIns="50800" tIns="50800" rIns="50800" bIns="50800" rtlCol="0" anchor="ctr"/>
            <a:lstStyle/>
            <a:p>
              <a:pPr algn="ctr">
                <a:lnSpc>
                  <a:spcPts val="1166"/>
                </a:lnSpc>
              </a:pPr>
              <a:endParaRPr/>
            </a:p>
          </p:txBody>
        </p:sp>
      </p:grpSp>
      <p:grpSp>
        <p:nvGrpSpPr>
          <p:cNvPr id="28" name="Group 28"/>
          <p:cNvGrpSpPr/>
          <p:nvPr/>
        </p:nvGrpSpPr>
        <p:grpSpPr>
          <a:xfrm>
            <a:off x="-275114" y="6288072"/>
            <a:ext cx="3802548" cy="411675"/>
            <a:chOff x="0" y="0"/>
            <a:chExt cx="1362748" cy="147535"/>
          </a:xfrm>
        </p:grpSpPr>
        <p:sp>
          <p:nvSpPr>
            <p:cNvPr id="29" name="Freeform 29"/>
            <p:cNvSpPr/>
            <p:nvPr/>
          </p:nvSpPr>
          <p:spPr>
            <a:xfrm>
              <a:off x="0" y="0"/>
              <a:ext cx="1362748" cy="147535"/>
            </a:xfrm>
            <a:custGeom>
              <a:avLst/>
              <a:gdLst/>
              <a:ahLst/>
              <a:cxnLst/>
              <a:rect l="l" t="t" r="r" b="b"/>
              <a:pathLst>
                <a:path w="1362748" h="147535">
                  <a:moveTo>
                    <a:pt x="73768" y="0"/>
                  </a:moveTo>
                  <a:lnTo>
                    <a:pt x="1288980" y="0"/>
                  </a:lnTo>
                  <a:cubicBezTo>
                    <a:pt x="1308544" y="0"/>
                    <a:pt x="1327307" y="7772"/>
                    <a:pt x="1341141" y="21606"/>
                  </a:cubicBezTo>
                  <a:cubicBezTo>
                    <a:pt x="1354976" y="35440"/>
                    <a:pt x="1362748" y="54203"/>
                    <a:pt x="1362748" y="73768"/>
                  </a:cubicBezTo>
                  <a:lnTo>
                    <a:pt x="1362748" y="73768"/>
                  </a:lnTo>
                  <a:cubicBezTo>
                    <a:pt x="1362748" y="114508"/>
                    <a:pt x="1329721" y="147535"/>
                    <a:pt x="1288980" y="147535"/>
                  </a:cubicBezTo>
                  <a:lnTo>
                    <a:pt x="73768" y="147535"/>
                  </a:lnTo>
                  <a:cubicBezTo>
                    <a:pt x="54203" y="147535"/>
                    <a:pt x="35440" y="139763"/>
                    <a:pt x="21606" y="125929"/>
                  </a:cubicBezTo>
                  <a:cubicBezTo>
                    <a:pt x="7772" y="112095"/>
                    <a:pt x="0" y="93332"/>
                    <a:pt x="0" y="73768"/>
                  </a:cubicBezTo>
                  <a:lnTo>
                    <a:pt x="0" y="73768"/>
                  </a:lnTo>
                  <a:cubicBezTo>
                    <a:pt x="0" y="54203"/>
                    <a:pt x="7772" y="35440"/>
                    <a:pt x="21606" y="21606"/>
                  </a:cubicBezTo>
                  <a:cubicBezTo>
                    <a:pt x="35440" y="7772"/>
                    <a:pt x="54203" y="0"/>
                    <a:pt x="73768" y="0"/>
                  </a:cubicBezTo>
                  <a:close/>
                </a:path>
              </a:pathLst>
            </a:custGeom>
            <a:solidFill>
              <a:srgbClr val="DFDFDF"/>
            </a:solidFill>
          </p:spPr>
          <p:txBody>
            <a:bodyPr/>
            <a:lstStyle/>
            <a:p>
              <a:endParaRPr lang="en-US"/>
            </a:p>
          </p:txBody>
        </p:sp>
        <p:sp>
          <p:nvSpPr>
            <p:cNvPr id="30" name="TextBox 30"/>
            <p:cNvSpPr txBox="1"/>
            <p:nvPr/>
          </p:nvSpPr>
          <p:spPr>
            <a:xfrm>
              <a:off x="0" y="0"/>
              <a:ext cx="1362748" cy="147535"/>
            </a:xfrm>
            <a:prstGeom prst="rect">
              <a:avLst/>
            </a:prstGeom>
          </p:spPr>
          <p:txBody>
            <a:bodyPr lIns="50800" tIns="50800" rIns="50800" bIns="50800" rtlCol="0" anchor="ctr"/>
            <a:lstStyle/>
            <a:p>
              <a:pPr algn="ctr">
                <a:lnSpc>
                  <a:spcPts val="1166"/>
                </a:lnSpc>
              </a:pPr>
              <a:endParaRPr/>
            </a:p>
          </p:txBody>
        </p:sp>
      </p:grpSp>
      <p:grpSp>
        <p:nvGrpSpPr>
          <p:cNvPr id="31" name="Group 31"/>
          <p:cNvGrpSpPr/>
          <p:nvPr/>
        </p:nvGrpSpPr>
        <p:grpSpPr>
          <a:xfrm>
            <a:off x="3109046" y="6319667"/>
            <a:ext cx="339744" cy="339744"/>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a:p>
          </p:txBody>
        </p:sp>
        <p:sp>
          <p:nvSpPr>
            <p:cNvPr id="33" name="TextBox 33"/>
            <p:cNvSpPr txBox="1"/>
            <p:nvPr/>
          </p:nvSpPr>
          <p:spPr>
            <a:xfrm>
              <a:off x="76200" y="76200"/>
              <a:ext cx="660400" cy="660400"/>
            </a:xfrm>
            <a:prstGeom prst="rect">
              <a:avLst/>
            </a:prstGeom>
          </p:spPr>
          <p:txBody>
            <a:bodyPr lIns="50800" tIns="50800" rIns="50800" bIns="50800" rtlCol="0" anchor="ctr"/>
            <a:lstStyle/>
            <a:p>
              <a:pPr algn="ctr">
                <a:lnSpc>
                  <a:spcPts val="1166"/>
                </a:lnSpc>
              </a:pPr>
              <a:endParaRPr/>
            </a:p>
          </p:txBody>
        </p:sp>
      </p:grpSp>
      <p:grpSp>
        <p:nvGrpSpPr>
          <p:cNvPr id="34" name="Group 34"/>
          <p:cNvGrpSpPr/>
          <p:nvPr/>
        </p:nvGrpSpPr>
        <p:grpSpPr>
          <a:xfrm>
            <a:off x="4037202" y="6288072"/>
            <a:ext cx="3802548" cy="411675"/>
            <a:chOff x="0" y="0"/>
            <a:chExt cx="1362748" cy="147535"/>
          </a:xfrm>
        </p:grpSpPr>
        <p:sp>
          <p:nvSpPr>
            <p:cNvPr id="35" name="Freeform 35"/>
            <p:cNvSpPr/>
            <p:nvPr/>
          </p:nvSpPr>
          <p:spPr>
            <a:xfrm>
              <a:off x="0" y="0"/>
              <a:ext cx="1362748" cy="147535"/>
            </a:xfrm>
            <a:custGeom>
              <a:avLst/>
              <a:gdLst/>
              <a:ahLst/>
              <a:cxnLst/>
              <a:rect l="l" t="t" r="r" b="b"/>
              <a:pathLst>
                <a:path w="1362748" h="147535">
                  <a:moveTo>
                    <a:pt x="73768" y="0"/>
                  </a:moveTo>
                  <a:lnTo>
                    <a:pt x="1288980" y="0"/>
                  </a:lnTo>
                  <a:cubicBezTo>
                    <a:pt x="1308544" y="0"/>
                    <a:pt x="1327307" y="7772"/>
                    <a:pt x="1341141" y="21606"/>
                  </a:cubicBezTo>
                  <a:cubicBezTo>
                    <a:pt x="1354976" y="35440"/>
                    <a:pt x="1362748" y="54203"/>
                    <a:pt x="1362748" y="73768"/>
                  </a:cubicBezTo>
                  <a:lnTo>
                    <a:pt x="1362748" y="73768"/>
                  </a:lnTo>
                  <a:cubicBezTo>
                    <a:pt x="1362748" y="114508"/>
                    <a:pt x="1329721" y="147535"/>
                    <a:pt x="1288980" y="147535"/>
                  </a:cubicBezTo>
                  <a:lnTo>
                    <a:pt x="73768" y="147535"/>
                  </a:lnTo>
                  <a:cubicBezTo>
                    <a:pt x="54203" y="147535"/>
                    <a:pt x="35440" y="139763"/>
                    <a:pt x="21606" y="125929"/>
                  </a:cubicBezTo>
                  <a:cubicBezTo>
                    <a:pt x="7772" y="112095"/>
                    <a:pt x="0" y="93332"/>
                    <a:pt x="0" y="73768"/>
                  </a:cubicBezTo>
                  <a:lnTo>
                    <a:pt x="0" y="73768"/>
                  </a:lnTo>
                  <a:cubicBezTo>
                    <a:pt x="0" y="54203"/>
                    <a:pt x="7772" y="35440"/>
                    <a:pt x="21606" y="21606"/>
                  </a:cubicBezTo>
                  <a:cubicBezTo>
                    <a:pt x="35440" y="7772"/>
                    <a:pt x="54203" y="0"/>
                    <a:pt x="73768" y="0"/>
                  </a:cubicBezTo>
                  <a:close/>
                </a:path>
              </a:pathLst>
            </a:custGeom>
            <a:solidFill>
              <a:srgbClr val="DFDFDF"/>
            </a:solidFill>
          </p:spPr>
          <p:txBody>
            <a:bodyPr/>
            <a:lstStyle/>
            <a:p>
              <a:endParaRPr lang="en-US"/>
            </a:p>
          </p:txBody>
        </p:sp>
        <p:sp>
          <p:nvSpPr>
            <p:cNvPr id="36" name="TextBox 36"/>
            <p:cNvSpPr txBox="1"/>
            <p:nvPr/>
          </p:nvSpPr>
          <p:spPr>
            <a:xfrm>
              <a:off x="0" y="0"/>
              <a:ext cx="1362748" cy="147535"/>
            </a:xfrm>
            <a:prstGeom prst="rect">
              <a:avLst/>
            </a:prstGeom>
          </p:spPr>
          <p:txBody>
            <a:bodyPr lIns="50800" tIns="50800" rIns="50800" bIns="50800" rtlCol="0" anchor="ctr"/>
            <a:lstStyle/>
            <a:p>
              <a:pPr algn="ctr">
                <a:lnSpc>
                  <a:spcPts val="1166"/>
                </a:lnSpc>
              </a:pPr>
              <a:endParaRPr/>
            </a:p>
          </p:txBody>
        </p:sp>
      </p:grpSp>
      <p:grpSp>
        <p:nvGrpSpPr>
          <p:cNvPr id="37" name="Group 37"/>
          <p:cNvGrpSpPr/>
          <p:nvPr/>
        </p:nvGrpSpPr>
        <p:grpSpPr>
          <a:xfrm>
            <a:off x="4113402" y="6327091"/>
            <a:ext cx="339744" cy="339744"/>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a:p>
          </p:txBody>
        </p:sp>
        <p:sp>
          <p:nvSpPr>
            <p:cNvPr id="39" name="TextBox 39"/>
            <p:cNvSpPr txBox="1"/>
            <p:nvPr/>
          </p:nvSpPr>
          <p:spPr>
            <a:xfrm>
              <a:off x="76200" y="76200"/>
              <a:ext cx="660400" cy="660400"/>
            </a:xfrm>
            <a:prstGeom prst="rect">
              <a:avLst/>
            </a:prstGeom>
          </p:spPr>
          <p:txBody>
            <a:bodyPr lIns="50800" tIns="50800" rIns="50800" bIns="50800" rtlCol="0" anchor="ctr"/>
            <a:lstStyle/>
            <a:p>
              <a:pPr algn="ctr">
                <a:lnSpc>
                  <a:spcPts val="1166"/>
                </a:lnSpc>
              </a:pPr>
              <a:endParaRPr/>
            </a:p>
          </p:txBody>
        </p:sp>
      </p:grpSp>
      <p:grpSp>
        <p:nvGrpSpPr>
          <p:cNvPr id="40" name="Group 40"/>
          <p:cNvGrpSpPr/>
          <p:nvPr/>
        </p:nvGrpSpPr>
        <p:grpSpPr>
          <a:xfrm>
            <a:off x="-296992" y="8424843"/>
            <a:ext cx="3802548" cy="411675"/>
            <a:chOff x="0" y="0"/>
            <a:chExt cx="1362748" cy="147535"/>
          </a:xfrm>
        </p:grpSpPr>
        <p:sp>
          <p:nvSpPr>
            <p:cNvPr id="41" name="Freeform 41"/>
            <p:cNvSpPr/>
            <p:nvPr/>
          </p:nvSpPr>
          <p:spPr>
            <a:xfrm>
              <a:off x="0" y="0"/>
              <a:ext cx="1362748" cy="147535"/>
            </a:xfrm>
            <a:custGeom>
              <a:avLst/>
              <a:gdLst/>
              <a:ahLst/>
              <a:cxnLst/>
              <a:rect l="l" t="t" r="r" b="b"/>
              <a:pathLst>
                <a:path w="1362748" h="147535">
                  <a:moveTo>
                    <a:pt x="73768" y="0"/>
                  </a:moveTo>
                  <a:lnTo>
                    <a:pt x="1288980" y="0"/>
                  </a:lnTo>
                  <a:cubicBezTo>
                    <a:pt x="1308544" y="0"/>
                    <a:pt x="1327307" y="7772"/>
                    <a:pt x="1341141" y="21606"/>
                  </a:cubicBezTo>
                  <a:cubicBezTo>
                    <a:pt x="1354976" y="35440"/>
                    <a:pt x="1362748" y="54203"/>
                    <a:pt x="1362748" y="73768"/>
                  </a:cubicBezTo>
                  <a:lnTo>
                    <a:pt x="1362748" y="73768"/>
                  </a:lnTo>
                  <a:cubicBezTo>
                    <a:pt x="1362748" y="114508"/>
                    <a:pt x="1329721" y="147535"/>
                    <a:pt x="1288980" y="147535"/>
                  </a:cubicBezTo>
                  <a:lnTo>
                    <a:pt x="73768" y="147535"/>
                  </a:lnTo>
                  <a:cubicBezTo>
                    <a:pt x="54203" y="147535"/>
                    <a:pt x="35440" y="139763"/>
                    <a:pt x="21606" y="125929"/>
                  </a:cubicBezTo>
                  <a:cubicBezTo>
                    <a:pt x="7772" y="112095"/>
                    <a:pt x="0" y="93332"/>
                    <a:pt x="0" y="73768"/>
                  </a:cubicBezTo>
                  <a:lnTo>
                    <a:pt x="0" y="73768"/>
                  </a:lnTo>
                  <a:cubicBezTo>
                    <a:pt x="0" y="54203"/>
                    <a:pt x="7772" y="35440"/>
                    <a:pt x="21606" y="21606"/>
                  </a:cubicBezTo>
                  <a:cubicBezTo>
                    <a:pt x="35440" y="7772"/>
                    <a:pt x="54203" y="0"/>
                    <a:pt x="73768" y="0"/>
                  </a:cubicBezTo>
                  <a:close/>
                </a:path>
              </a:pathLst>
            </a:custGeom>
            <a:solidFill>
              <a:srgbClr val="DFDFDF"/>
            </a:solidFill>
          </p:spPr>
          <p:txBody>
            <a:bodyPr/>
            <a:lstStyle/>
            <a:p>
              <a:endParaRPr lang="en-US"/>
            </a:p>
          </p:txBody>
        </p:sp>
        <p:sp>
          <p:nvSpPr>
            <p:cNvPr id="42" name="TextBox 42"/>
            <p:cNvSpPr txBox="1"/>
            <p:nvPr/>
          </p:nvSpPr>
          <p:spPr>
            <a:xfrm>
              <a:off x="0" y="0"/>
              <a:ext cx="1362748" cy="147535"/>
            </a:xfrm>
            <a:prstGeom prst="rect">
              <a:avLst/>
            </a:prstGeom>
          </p:spPr>
          <p:txBody>
            <a:bodyPr lIns="50800" tIns="50800" rIns="50800" bIns="50800" rtlCol="0" anchor="ctr"/>
            <a:lstStyle/>
            <a:p>
              <a:pPr algn="ctr">
                <a:lnSpc>
                  <a:spcPts val="1166"/>
                </a:lnSpc>
              </a:pPr>
              <a:endParaRPr/>
            </a:p>
          </p:txBody>
        </p:sp>
      </p:grpSp>
      <p:grpSp>
        <p:nvGrpSpPr>
          <p:cNvPr id="43" name="Group 43"/>
          <p:cNvGrpSpPr/>
          <p:nvPr/>
        </p:nvGrpSpPr>
        <p:grpSpPr>
          <a:xfrm>
            <a:off x="3087169" y="8456438"/>
            <a:ext cx="339744" cy="339744"/>
            <a:chOff x="0" y="0"/>
            <a:chExt cx="812800" cy="812800"/>
          </a:xfrm>
        </p:grpSpPr>
        <p:sp>
          <p:nvSpPr>
            <p:cNvPr id="44" name="Freeform 4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a:p>
          </p:txBody>
        </p:sp>
        <p:sp>
          <p:nvSpPr>
            <p:cNvPr id="45" name="TextBox 45"/>
            <p:cNvSpPr txBox="1"/>
            <p:nvPr/>
          </p:nvSpPr>
          <p:spPr>
            <a:xfrm>
              <a:off x="76200" y="76200"/>
              <a:ext cx="660400" cy="660400"/>
            </a:xfrm>
            <a:prstGeom prst="rect">
              <a:avLst/>
            </a:prstGeom>
          </p:spPr>
          <p:txBody>
            <a:bodyPr lIns="50800" tIns="50800" rIns="50800" bIns="50800" rtlCol="0" anchor="ctr"/>
            <a:lstStyle/>
            <a:p>
              <a:pPr algn="ctr">
                <a:lnSpc>
                  <a:spcPts val="1166"/>
                </a:lnSpc>
              </a:pPr>
              <a:endParaRPr/>
            </a:p>
          </p:txBody>
        </p:sp>
      </p:grpSp>
      <p:grpSp>
        <p:nvGrpSpPr>
          <p:cNvPr id="46" name="Group 46"/>
          <p:cNvGrpSpPr/>
          <p:nvPr/>
        </p:nvGrpSpPr>
        <p:grpSpPr>
          <a:xfrm>
            <a:off x="4015324" y="8424843"/>
            <a:ext cx="3802548" cy="411675"/>
            <a:chOff x="0" y="0"/>
            <a:chExt cx="1362748" cy="147535"/>
          </a:xfrm>
        </p:grpSpPr>
        <p:sp>
          <p:nvSpPr>
            <p:cNvPr id="47" name="Freeform 47"/>
            <p:cNvSpPr/>
            <p:nvPr/>
          </p:nvSpPr>
          <p:spPr>
            <a:xfrm>
              <a:off x="0" y="0"/>
              <a:ext cx="1362748" cy="147535"/>
            </a:xfrm>
            <a:custGeom>
              <a:avLst/>
              <a:gdLst/>
              <a:ahLst/>
              <a:cxnLst/>
              <a:rect l="l" t="t" r="r" b="b"/>
              <a:pathLst>
                <a:path w="1362748" h="147535">
                  <a:moveTo>
                    <a:pt x="73768" y="0"/>
                  </a:moveTo>
                  <a:lnTo>
                    <a:pt x="1288980" y="0"/>
                  </a:lnTo>
                  <a:cubicBezTo>
                    <a:pt x="1308544" y="0"/>
                    <a:pt x="1327307" y="7772"/>
                    <a:pt x="1341141" y="21606"/>
                  </a:cubicBezTo>
                  <a:cubicBezTo>
                    <a:pt x="1354976" y="35440"/>
                    <a:pt x="1362748" y="54203"/>
                    <a:pt x="1362748" y="73768"/>
                  </a:cubicBezTo>
                  <a:lnTo>
                    <a:pt x="1362748" y="73768"/>
                  </a:lnTo>
                  <a:cubicBezTo>
                    <a:pt x="1362748" y="114508"/>
                    <a:pt x="1329721" y="147535"/>
                    <a:pt x="1288980" y="147535"/>
                  </a:cubicBezTo>
                  <a:lnTo>
                    <a:pt x="73768" y="147535"/>
                  </a:lnTo>
                  <a:cubicBezTo>
                    <a:pt x="54203" y="147535"/>
                    <a:pt x="35440" y="139763"/>
                    <a:pt x="21606" y="125929"/>
                  </a:cubicBezTo>
                  <a:cubicBezTo>
                    <a:pt x="7772" y="112095"/>
                    <a:pt x="0" y="93332"/>
                    <a:pt x="0" y="73768"/>
                  </a:cubicBezTo>
                  <a:lnTo>
                    <a:pt x="0" y="73768"/>
                  </a:lnTo>
                  <a:cubicBezTo>
                    <a:pt x="0" y="54203"/>
                    <a:pt x="7772" y="35440"/>
                    <a:pt x="21606" y="21606"/>
                  </a:cubicBezTo>
                  <a:cubicBezTo>
                    <a:pt x="35440" y="7772"/>
                    <a:pt x="54203" y="0"/>
                    <a:pt x="73768" y="0"/>
                  </a:cubicBezTo>
                  <a:close/>
                </a:path>
              </a:pathLst>
            </a:custGeom>
            <a:solidFill>
              <a:srgbClr val="DFDFDF"/>
            </a:solidFill>
          </p:spPr>
          <p:txBody>
            <a:bodyPr/>
            <a:lstStyle/>
            <a:p>
              <a:endParaRPr lang="en-US"/>
            </a:p>
          </p:txBody>
        </p:sp>
        <p:sp>
          <p:nvSpPr>
            <p:cNvPr id="48" name="TextBox 48"/>
            <p:cNvSpPr txBox="1"/>
            <p:nvPr/>
          </p:nvSpPr>
          <p:spPr>
            <a:xfrm>
              <a:off x="0" y="0"/>
              <a:ext cx="1362748" cy="147535"/>
            </a:xfrm>
            <a:prstGeom prst="rect">
              <a:avLst/>
            </a:prstGeom>
          </p:spPr>
          <p:txBody>
            <a:bodyPr lIns="50800" tIns="50800" rIns="50800" bIns="50800" rtlCol="0" anchor="ctr"/>
            <a:lstStyle/>
            <a:p>
              <a:pPr algn="ctr">
                <a:lnSpc>
                  <a:spcPts val="1166"/>
                </a:lnSpc>
              </a:pPr>
              <a:endParaRPr/>
            </a:p>
          </p:txBody>
        </p:sp>
      </p:grpSp>
      <p:grpSp>
        <p:nvGrpSpPr>
          <p:cNvPr id="49" name="Group 49"/>
          <p:cNvGrpSpPr/>
          <p:nvPr/>
        </p:nvGrpSpPr>
        <p:grpSpPr>
          <a:xfrm>
            <a:off x="4091524" y="8463862"/>
            <a:ext cx="339744" cy="339744"/>
            <a:chOff x="0" y="0"/>
            <a:chExt cx="812800" cy="812800"/>
          </a:xfrm>
        </p:grpSpPr>
        <p:sp>
          <p:nvSpPr>
            <p:cNvPr id="50" name="Freeform 5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a:p>
          </p:txBody>
        </p:sp>
        <p:sp>
          <p:nvSpPr>
            <p:cNvPr id="51" name="TextBox 51"/>
            <p:cNvSpPr txBox="1"/>
            <p:nvPr/>
          </p:nvSpPr>
          <p:spPr>
            <a:xfrm>
              <a:off x="76200" y="76200"/>
              <a:ext cx="660400" cy="660400"/>
            </a:xfrm>
            <a:prstGeom prst="rect">
              <a:avLst/>
            </a:prstGeom>
          </p:spPr>
          <p:txBody>
            <a:bodyPr lIns="50800" tIns="50800" rIns="50800" bIns="50800" rtlCol="0" anchor="ctr"/>
            <a:lstStyle/>
            <a:p>
              <a:pPr algn="ctr">
                <a:lnSpc>
                  <a:spcPts val="1166"/>
                </a:lnSpc>
              </a:pPr>
              <a:endParaRPr/>
            </a:p>
          </p:txBody>
        </p:sp>
      </p:grpSp>
      <p:sp>
        <p:nvSpPr>
          <p:cNvPr id="52" name="Freeform 52"/>
          <p:cNvSpPr/>
          <p:nvPr/>
        </p:nvSpPr>
        <p:spPr>
          <a:xfrm>
            <a:off x="4161027" y="6375147"/>
            <a:ext cx="230148" cy="230148"/>
          </a:xfrm>
          <a:custGeom>
            <a:avLst/>
            <a:gdLst/>
            <a:ahLst/>
            <a:cxnLst/>
            <a:rect l="l" t="t" r="r" b="b"/>
            <a:pathLst>
              <a:path w="230148" h="230148">
                <a:moveTo>
                  <a:pt x="0" y="0"/>
                </a:moveTo>
                <a:lnTo>
                  <a:pt x="230148" y="0"/>
                </a:lnTo>
                <a:lnTo>
                  <a:pt x="230148" y="230149"/>
                </a:lnTo>
                <a:lnTo>
                  <a:pt x="0" y="23014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3" name="Freeform 53"/>
          <p:cNvSpPr/>
          <p:nvPr/>
        </p:nvSpPr>
        <p:spPr>
          <a:xfrm>
            <a:off x="3153670" y="8521535"/>
            <a:ext cx="215425" cy="209550"/>
          </a:xfrm>
          <a:custGeom>
            <a:avLst/>
            <a:gdLst/>
            <a:ahLst/>
            <a:cxnLst/>
            <a:rect l="l" t="t" r="r" b="b"/>
            <a:pathLst>
              <a:path w="215425" h="209550">
                <a:moveTo>
                  <a:pt x="0" y="0"/>
                </a:moveTo>
                <a:lnTo>
                  <a:pt x="215426" y="0"/>
                </a:lnTo>
                <a:lnTo>
                  <a:pt x="215426" y="209550"/>
                </a:lnTo>
                <a:lnTo>
                  <a:pt x="0" y="20955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4" name="Freeform 54"/>
          <p:cNvSpPr/>
          <p:nvPr/>
        </p:nvSpPr>
        <p:spPr>
          <a:xfrm>
            <a:off x="3175317" y="6375147"/>
            <a:ext cx="207203" cy="236926"/>
          </a:xfrm>
          <a:custGeom>
            <a:avLst/>
            <a:gdLst/>
            <a:ahLst/>
            <a:cxnLst/>
            <a:rect l="l" t="t" r="r" b="b"/>
            <a:pathLst>
              <a:path w="207203" h="236926">
                <a:moveTo>
                  <a:pt x="0" y="0"/>
                </a:moveTo>
                <a:lnTo>
                  <a:pt x="207203" y="0"/>
                </a:lnTo>
                <a:lnTo>
                  <a:pt x="207203" y="236927"/>
                </a:lnTo>
                <a:lnTo>
                  <a:pt x="0" y="23692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5" name="Freeform 55"/>
          <p:cNvSpPr/>
          <p:nvPr/>
        </p:nvSpPr>
        <p:spPr>
          <a:xfrm>
            <a:off x="4171623" y="8526320"/>
            <a:ext cx="179547" cy="236246"/>
          </a:xfrm>
          <a:custGeom>
            <a:avLst/>
            <a:gdLst/>
            <a:ahLst/>
            <a:cxnLst/>
            <a:rect l="l" t="t" r="r" b="b"/>
            <a:pathLst>
              <a:path w="179547" h="236246">
                <a:moveTo>
                  <a:pt x="0" y="0"/>
                </a:moveTo>
                <a:lnTo>
                  <a:pt x="179547" y="0"/>
                </a:lnTo>
                <a:lnTo>
                  <a:pt x="179547" y="236246"/>
                </a:lnTo>
                <a:lnTo>
                  <a:pt x="0" y="23624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6" name="Freeform 56"/>
          <p:cNvSpPr/>
          <p:nvPr/>
        </p:nvSpPr>
        <p:spPr>
          <a:xfrm>
            <a:off x="6923377" y="2270424"/>
            <a:ext cx="209550" cy="209550"/>
          </a:xfrm>
          <a:custGeom>
            <a:avLst/>
            <a:gdLst/>
            <a:ahLst/>
            <a:cxnLst/>
            <a:rect l="l" t="t" r="r" b="b"/>
            <a:pathLst>
              <a:path w="209550" h="209550">
                <a:moveTo>
                  <a:pt x="0" y="0"/>
                </a:moveTo>
                <a:lnTo>
                  <a:pt x="209550" y="0"/>
                </a:lnTo>
                <a:lnTo>
                  <a:pt x="209550" y="209550"/>
                </a:lnTo>
                <a:lnTo>
                  <a:pt x="0" y="20955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sp>
        <p:nvSpPr>
          <p:cNvPr id="57" name="TextBox 57"/>
          <p:cNvSpPr txBox="1"/>
          <p:nvPr/>
        </p:nvSpPr>
        <p:spPr>
          <a:xfrm>
            <a:off x="2620295" y="2251374"/>
            <a:ext cx="2319410" cy="228600"/>
          </a:xfrm>
          <a:prstGeom prst="rect">
            <a:avLst/>
          </a:prstGeom>
        </p:spPr>
        <p:txBody>
          <a:bodyPr lIns="0" tIns="0" rIns="0" bIns="0" rtlCol="0" anchor="t">
            <a:spAutoFit/>
          </a:bodyPr>
          <a:lstStyle/>
          <a:p>
            <a:pPr marL="0" lvl="0" indent="0" algn="ctr">
              <a:lnSpc>
                <a:spcPts val="1679"/>
              </a:lnSpc>
            </a:pPr>
            <a:r>
              <a:rPr lang="en-US" sz="1399" b="1" spc="111">
                <a:solidFill>
                  <a:srgbClr val="343434"/>
                </a:solidFill>
                <a:latin typeface="Poppins Bold"/>
                <a:ea typeface="Poppins Bold"/>
                <a:cs typeface="Poppins Bold"/>
                <a:sym typeface="Poppins Bold"/>
              </a:rPr>
              <a:t>WORK EXPERIENCE</a:t>
            </a:r>
          </a:p>
        </p:txBody>
      </p:sp>
      <p:sp>
        <p:nvSpPr>
          <p:cNvPr id="58" name="TextBox 58"/>
          <p:cNvSpPr txBox="1"/>
          <p:nvPr/>
        </p:nvSpPr>
        <p:spPr>
          <a:xfrm>
            <a:off x="466455" y="6365714"/>
            <a:ext cx="2319410" cy="228600"/>
          </a:xfrm>
          <a:prstGeom prst="rect">
            <a:avLst/>
          </a:prstGeom>
        </p:spPr>
        <p:txBody>
          <a:bodyPr lIns="0" tIns="0" rIns="0" bIns="0" rtlCol="0" anchor="t">
            <a:spAutoFit/>
          </a:bodyPr>
          <a:lstStyle/>
          <a:p>
            <a:pPr marL="0" lvl="0" indent="0" algn="ctr">
              <a:lnSpc>
                <a:spcPts val="1679"/>
              </a:lnSpc>
            </a:pPr>
            <a:r>
              <a:rPr lang="en-US" sz="1399" b="1" spc="111">
                <a:solidFill>
                  <a:srgbClr val="343434"/>
                </a:solidFill>
                <a:latin typeface="Poppins Bold"/>
                <a:ea typeface="Poppins Bold"/>
                <a:cs typeface="Poppins Bold"/>
                <a:sym typeface="Poppins Bold"/>
              </a:rPr>
              <a:t>EDUCATION</a:t>
            </a:r>
          </a:p>
        </p:txBody>
      </p:sp>
      <p:sp>
        <p:nvSpPr>
          <p:cNvPr id="59" name="TextBox 59"/>
          <p:cNvSpPr txBox="1"/>
          <p:nvPr/>
        </p:nvSpPr>
        <p:spPr>
          <a:xfrm>
            <a:off x="416057" y="6899772"/>
            <a:ext cx="2756048"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Master of Business Management</a:t>
            </a:r>
          </a:p>
        </p:txBody>
      </p:sp>
      <p:sp>
        <p:nvSpPr>
          <p:cNvPr id="60" name="TextBox 60"/>
          <p:cNvSpPr txBox="1"/>
          <p:nvPr/>
        </p:nvSpPr>
        <p:spPr>
          <a:xfrm>
            <a:off x="416057" y="7089221"/>
            <a:ext cx="2488991" cy="174625"/>
          </a:xfrm>
          <a:prstGeom prst="rect">
            <a:avLst/>
          </a:prstGeom>
        </p:spPr>
        <p:txBody>
          <a:bodyPr lIns="0" tIns="0" rIns="0" bIns="0" rtlCol="0" anchor="t">
            <a:spAutoFit/>
          </a:bodyPr>
          <a:lstStyle/>
          <a:p>
            <a:pPr marL="0" lvl="0" indent="0" algn="l">
              <a:lnSpc>
                <a:spcPts val="1400"/>
              </a:lnSpc>
            </a:pPr>
            <a:r>
              <a:rPr lang="en-US" sz="1000" b="1">
                <a:solidFill>
                  <a:srgbClr val="343434"/>
                </a:solidFill>
                <a:latin typeface="Poppins Semi-Bold"/>
                <a:ea typeface="Poppins Semi-Bold"/>
                <a:cs typeface="Poppins Semi-Bold"/>
                <a:sym typeface="Poppins Semi-Bold"/>
              </a:rPr>
              <a:t>Fauget University</a:t>
            </a:r>
          </a:p>
        </p:txBody>
      </p:sp>
      <p:sp>
        <p:nvSpPr>
          <p:cNvPr id="61" name="TextBox 61"/>
          <p:cNvSpPr txBox="1"/>
          <p:nvPr/>
        </p:nvSpPr>
        <p:spPr>
          <a:xfrm>
            <a:off x="416057" y="7292421"/>
            <a:ext cx="1230324"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2014-2016</a:t>
            </a:r>
          </a:p>
        </p:txBody>
      </p:sp>
      <p:sp>
        <p:nvSpPr>
          <p:cNvPr id="62" name="TextBox 62"/>
          <p:cNvSpPr txBox="1"/>
          <p:nvPr/>
        </p:nvSpPr>
        <p:spPr>
          <a:xfrm>
            <a:off x="416057" y="7667070"/>
            <a:ext cx="2925920"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Bachelor of Business Management</a:t>
            </a:r>
          </a:p>
        </p:txBody>
      </p:sp>
      <p:sp>
        <p:nvSpPr>
          <p:cNvPr id="63" name="TextBox 63"/>
          <p:cNvSpPr txBox="1"/>
          <p:nvPr/>
        </p:nvSpPr>
        <p:spPr>
          <a:xfrm>
            <a:off x="416057" y="7856519"/>
            <a:ext cx="2552377" cy="174625"/>
          </a:xfrm>
          <a:prstGeom prst="rect">
            <a:avLst/>
          </a:prstGeom>
        </p:spPr>
        <p:txBody>
          <a:bodyPr lIns="0" tIns="0" rIns="0" bIns="0" rtlCol="0" anchor="t">
            <a:spAutoFit/>
          </a:bodyPr>
          <a:lstStyle/>
          <a:p>
            <a:pPr marL="0" lvl="0" indent="0" algn="l">
              <a:lnSpc>
                <a:spcPts val="1400"/>
              </a:lnSpc>
            </a:pPr>
            <a:r>
              <a:rPr lang="en-US" sz="1000" b="1">
                <a:solidFill>
                  <a:srgbClr val="343434"/>
                </a:solidFill>
                <a:latin typeface="Poppins Semi-Bold"/>
                <a:ea typeface="Poppins Semi-Bold"/>
                <a:cs typeface="Poppins Semi-Bold"/>
                <a:sym typeface="Poppins Semi-Bold"/>
              </a:rPr>
              <a:t>Wardiere University</a:t>
            </a:r>
          </a:p>
        </p:txBody>
      </p:sp>
      <p:sp>
        <p:nvSpPr>
          <p:cNvPr id="64" name="TextBox 64"/>
          <p:cNvSpPr txBox="1"/>
          <p:nvPr/>
        </p:nvSpPr>
        <p:spPr>
          <a:xfrm>
            <a:off x="416057" y="8059719"/>
            <a:ext cx="1230324"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2009-2013</a:t>
            </a:r>
          </a:p>
        </p:txBody>
      </p:sp>
      <p:sp>
        <p:nvSpPr>
          <p:cNvPr id="65" name="TextBox 65"/>
          <p:cNvSpPr txBox="1"/>
          <p:nvPr/>
        </p:nvSpPr>
        <p:spPr>
          <a:xfrm>
            <a:off x="444577" y="8502485"/>
            <a:ext cx="2319410" cy="228600"/>
          </a:xfrm>
          <a:prstGeom prst="rect">
            <a:avLst/>
          </a:prstGeom>
        </p:spPr>
        <p:txBody>
          <a:bodyPr lIns="0" tIns="0" rIns="0" bIns="0" rtlCol="0" anchor="t">
            <a:spAutoFit/>
          </a:bodyPr>
          <a:lstStyle/>
          <a:p>
            <a:pPr marL="0" lvl="0" indent="0" algn="ctr">
              <a:lnSpc>
                <a:spcPts val="1679"/>
              </a:lnSpc>
            </a:pPr>
            <a:r>
              <a:rPr lang="en-US" sz="1399" b="1" spc="111">
                <a:solidFill>
                  <a:srgbClr val="343434"/>
                </a:solidFill>
                <a:latin typeface="Poppins Bold"/>
                <a:ea typeface="Poppins Bold"/>
                <a:cs typeface="Poppins Bold"/>
                <a:sym typeface="Poppins Bold"/>
              </a:rPr>
              <a:t>LANGUAGES</a:t>
            </a:r>
          </a:p>
        </p:txBody>
      </p:sp>
      <p:sp>
        <p:nvSpPr>
          <p:cNvPr id="66" name="TextBox 66"/>
          <p:cNvSpPr txBox="1"/>
          <p:nvPr/>
        </p:nvSpPr>
        <p:spPr>
          <a:xfrm>
            <a:off x="4650344" y="8502485"/>
            <a:ext cx="2319410" cy="228600"/>
          </a:xfrm>
          <a:prstGeom prst="rect">
            <a:avLst/>
          </a:prstGeom>
        </p:spPr>
        <p:txBody>
          <a:bodyPr lIns="0" tIns="0" rIns="0" bIns="0" rtlCol="0" anchor="t">
            <a:spAutoFit/>
          </a:bodyPr>
          <a:lstStyle/>
          <a:p>
            <a:pPr marL="0" lvl="0" indent="0" algn="ctr">
              <a:lnSpc>
                <a:spcPts val="1679"/>
              </a:lnSpc>
            </a:pPr>
            <a:r>
              <a:rPr lang="en-US" sz="1399" b="1" spc="111">
                <a:solidFill>
                  <a:srgbClr val="343434"/>
                </a:solidFill>
                <a:latin typeface="Poppins Bold"/>
                <a:ea typeface="Poppins Bold"/>
                <a:cs typeface="Poppins Bold"/>
                <a:sym typeface="Poppins Bold"/>
              </a:rPr>
              <a:t>REFERENCE</a:t>
            </a:r>
          </a:p>
        </p:txBody>
      </p:sp>
      <p:sp>
        <p:nvSpPr>
          <p:cNvPr id="67" name="TextBox 67"/>
          <p:cNvSpPr txBox="1"/>
          <p:nvPr/>
        </p:nvSpPr>
        <p:spPr>
          <a:xfrm>
            <a:off x="4650344" y="6376696"/>
            <a:ext cx="2319410" cy="228600"/>
          </a:xfrm>
          <a:prstGeom prst="rect">
            <a:avLst/>
          </a:prstGeom>
        </p:spPr>
        <p:txBody>
          <a:bodyPr lIns="0" tIns="0" rIns="0" bIns="0" rtlCol="0" anchor="t">
            <a:spAutoFit/>
          </a:bodyPr>
          <a:lstStyle/>
          <a:p>
            <a:pPr marL="0" lvl="0" indent="0" algn="ctr">
              <a:lnSpc>
                <a:spcPts val="1679"/>
              </a:lnSpc>
            </a:pPr>
            <a:r>
              <a:rPr lang="en-US" sz="1399" b="1" spc="111">
                <a:solidFill>
                  <a:srgbClr val="343434"/>
                </a:solidFill>
                <a:latin typeface="Poppins Bold"/>
                <a:ea typeface="Poppins Bold"/>
                <a:cs typeface="Poppins Bold"/>
                <a:sym typeface="Poppins Bold"/>
              </a:rPr>
              <a:t>EXPERTISE</a:t>
            </a:r>
          </a:p>
        </p:txBody>
      </p:sp>
      <p:sp>
        <p:nvSpPr>
          <p:cNvPr id="68" name="TextBox 68"/>
          <p:cNvSpPr txBox="1"/>
          <p:nvPr/>
        </p:nvSpPr>
        <p:spPr>
          <a:xfrm>
            <a:off x="4431269" y="9036543"/>
            <a:ext cx="2756048"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Murad Naser</a:t>
            </a:r>
          </a:p>
        </p:txBody>
      </p:sp>
      <p:sp>
        <p:nvSpPr>
          <p:cNvPr id="69" name="TextBox 69"/>
          <p:cNvSpPr txBox="1"/>
          <p:nvPr/>
        </p:nvSpPr>
        <p:spPr>
          <a:xfrm>
            <a:off x="4431269" y="9225992"/>
            <a:ext cx="2488991" cy="174625"/>
          </a:xfrm>
          <a:prstGeom prst="rect">
            <a:avLst/>
          </a:prstGeom>
        </p:spPr>
        <p:txBody>
          <a:bodyPr lIns="0" tIns="0" rIns="0" bIns="0" rtlCol="0" anchor="t">
            <a:spAutoFit/>
          </a:bodyPr>
          <a:lstStyle/>
          <a:p>
            <a:pPr marL="0" lvl="0" indent="0" algn="l">
              <a:lnSpc>
                <a:spcPts val="1400"/>
              </a:lnSpc>
            </a:pPr>
            <a:r>
              <a:rPr lang="en-US" sz="1000" b="1">
                <a:solidFill>
                  <a:srgbClr val="343434"/>
                </a:solidFill>
                <a:latin typeface="Poppins Semi-Bold"/>
                <a:ea typeface="Poppins Semi-Bold"/>
                <a:cs typeface="Poppins Semi-Bold"/>
                <a:sym typeface="Poppins Semi-Bold"/>
              </a:rPr>
              <a:t>Ginyard International Co. | CEO</a:t>
            </a:r>
          </a:p>
        </p:txBody>
      </p:sp>
      <p:sp>
        <p:nvSpPr>
          <p:cNvPr id="70" name="TextBox 70"/>
          <p:cNvSpPr txBox="1"/>
          <p:nvPr/>
        </p:nvSpPr>
        <p:spPr>
          <a:xfrm>
            <a:off x="4431269" y="9429192"/>
            <a:ext cx="2498049"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Phone: 123-456-7890</a:t>
            </a:r>
          </a:p>
        </p:txBody>
      </p:sp>
      <p:sp>
        <p:nvSpPr>
          <p:cNvPr id="71" name="TextBox 71"/>
          <p:cNvSpPr txBox="1"/>
          <p:nvPr/>
        </p:nvSpPr>
        <p:spPr>
          <a:xfrm>
            <a:off x="4431269" y="9596218"/>
            <a:ext cx="2626451"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Email: hello@reallygreatsite.com</a:t>
            </a:r>
          </a:p>
        </p:txBody>
      </p:sp>
      <p:sp>
        <p:nvSpPr>
          <p:cNvPr id="72" name="TextBox 72"/>
          <p:cNvSpPr txBox="1"/>
          <p:nvPr/>
        </p:nvSpPr>
        <p:spPr>
          <a:xfrm>
            <a:off x="416057" y="9036543"/>
            <a:ext cx="1399901"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English</a:t>
            </a:r>
          </a:p>
        </p:txBody>
      </p:sp>
      <p:sp>
        <p:nvSpPr>
          <p:cNvPr id="73" name="TextBox 73"/>
          <p:cNvSpPr txBox="1"/>
          <p:nvPr/>
        </p:nvSpPr>
        <p:spPr>
          <a:xfrm>
            <a:off x="416057" y="9229330"/>
            <a:ext cx="1230324"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Fluent</a:t>
            </a:r>
          </a:p>
        </p:txBody>
      </p:sp>
      <p:sp>
        <p:nvSpPr>
          <p:cNvPr id="74" name="TextBox 74"/>
          <p:cNvSpPr txBox="1"/>
          <p:nvPr/>
        </p:nvSpPr>
        <p:spPr>
          <a:xfrm>
            <a:off x="416057" y="9591899"/>
            <a:ext cx="1399901"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Arabic</a:t>
            </a:r>
          </a:p>
        </p:txBody>
      </p:sp>
      <p:sp>
        <p:nvSpPr>
          <p:cNvPr id="75" name="TextBox 75"/>
          <p:cNvSpPr txBox="1"/>
          <p:nvPr/>
        </p:nvSpPr>
        <p:spPr>
          <a:xfrm>
            <a:off x="416057" y="9784686"/>
            <a:ext cx="1230324"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Intermediate</a:t>
            </a:r>
          </a:p>
        </p:txBody>
      </p:sp>
      <p:sp>
        <p:nvSpPr>
          <p:cNvPr id="76" name="TextBox 76"/>
          <p:cNvSpPr txBox="1"/>
          <p:nvPr/>
        </p:nvSpPr>
        <p:spPr>
          <a:xfrm>
            <a:off x="416057" y="2729949"/>
            <a:ext cx="5457050"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Marketing Manager | Arowwai Industries</a:t>
            </a:r>
          </a:p>
        </p:txBody>
      </p:sp>
      <p:sp>
        <p:nvSpPr>
          <p:cNvPr id="77" name="TextBox 77"/>
          <p:cNvSpPr txBox="1"/>
          <p:nvPr/>
        </p:nvSpPr>
        <p:spPr>
          <a:xfrm>
            <a:off x="416057" y="2919398"/>
            <a:ext cx="2488991" cy="174625"/>
          </a:xfrm>
          <a:prstGeom prst="rect">
            <a:avLst/>
          </a:prstGeom>
        </p:spPr>
        <p:txBody>
          <a:bodyPr lIns="0" tIns="0" rIns="0" bIns="0" rtlCol="0" anchor="t">
            <a:spAutoFit/>
          </a:bodyPr>
          <a:lstStyle/>
          <a:p>
            <a:pPr marL="0" lvl="0" indent="0" algn="l">
              <a:lnSpc>
                <a:spcPts val="1400"/>
              </a:lnSpc>
            </a:pPr>
            <a:r>
              <a:rPr lang="en-US" sz="1000" b="1">
                <a:solidFill>
                  <a:srgbClr val="343434"/>
                </a:solidFill>
                <a:latin typeface="Poppins Semi-Bold"/>
                <a:ea typeface="Poppins Semi-Bold"/>
                <a:cs typeface="Poppins Semi-Bold"/>
                <a:sym typeface="Poppins Semi-Bold"/>
              </a:rPr>
              <a:t>2023-present</a:t>
            </a:r>
          </a:p>
        </p:txBody>
      </p:sp>
      <p:sp>
        <p:nvSpPr>
          <p:cNvPr id="78" name="TextBox 78"/>
          <p:cNvSpPr txBox="1"/>
          <p:nvPr/>
        </p:nvSpPr>
        <p:spPr>
          <a:xfrm>
            <a:off x="416057" y="3122597"/>
            <a:ext cx="6716870" cy="517525"/>
          </a:xfrm>
          <a:prstGeom prst="rect">
            <a:avLst/>
          </a:prstGeom>
        </p:spPr>
        <p:txBody>
          <a:bodyPr lIns="0" tIns="0" rIns="0" bIns="0" rtlCol="0" anchor="t">
            <a:spAutoFit/>
          </a:bodyPr>
          <a:lstStyle/>
          <a:p>
            <a:pPr marL="0" lvl="0" indent="0" algn="just">
              <a:lnSpc>
                <a:spcPts val="1400"/>
              </a:lnSpc>
            </a:pPr>
            <a:r>
              <a:rPr lang="en-US" sz="1000">
                <a:solidFill>
                  <a:srgbClr val="343434"/>
                </a:solidFill>
                <a:latin typeface="Poppins"/>
                <a:ea typeface="Poppins"/>
                <a:cs typeface="Poppins"/>
                <a:sym typeface="Poppins"/>
              </a:rPr>
              <a:t>Lorem ipsum dolor sit amet, consectetur adipiscing elit, sed do eiusmod tempor incididunt ut labore et dolore magna aliqua. Ut enim ad minim veniam, quis nostrud exercitation ullamco laboris nisi ut aliquip ex ea commodo consequat.</a:t>
            </a:r>
          </a:p>
        </p:txBody>
      </p:sp>
      <p:sp>
        <p:nvSpPr>
          <p:cNvPr id="79" name="TextBox 79"/>
          <p:cNvSpPr txBox="1"/>
          <p:nvPr/>
        </p:nvSpPr>
        <p:spPr>
          <a:xfrm>
            <a:off x="416057" y="3887772"/>
            <a:ext cx="5457050"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Product Design Manager | Ginyard International Co.</a:t>
            </a:r>
          </a:p>
        </p:txBody>
      </p:sp>
      <p:sp>
        <p:nvSpPr>
          <p:cNvPr id="80" name="TextBox 80"/>
          <p:cNvSpPr txBox="1"/>
          <p:nvPr/>
        </p:nvSpPr>
        <p:spPr>
          <a:xfrm>
            <a:off x="416057" y="4077221"/>
            <a:ext cx="2488991" cy="174625"/>
          </a:xfrm>
          <a:prstGeom prst="rect">
            <a:avLst/>
          </a:prstGeom>
        </p:spPr>
        <p:txBody>
          <a:bodyPr lIns="0" tIns="0" rIns="0" bIns="0" rtlCol="0" anchor="t">
            <a:spAutoFit/>
          </a:bodyPr>
          <a:lstStyle/>
          <a:p>
            <a:pPr marL="0" lvl="0" indent="0" algn="l">
              <a:lnSpc>
                <a:spcPts val="1400"/>
              </a:lnSpc>
            </a:pPr>
            <a:r>
              <a:rPr lang="en-US" sz="1000" b="1">
                <a:solidFill>
                  <a:srgbClr val="343434"/>
                </a:solidFill>
                <a:latin typeface="Poppins Semi-Bold"/>
                <a:ea typeface="Poppins Semi-Bold"/>
                <a:cs typeface="Poppins Semi-Bold"/>
                <a:sym typeface="Poppins Semi-Bold"/>
              </a:rPr>
              <a:t>2018-2022</a:t>
            </a:r>
          </a:p>
        </p:txBody>
      </p:sp>
      <p:sp>
        <p:nvSpPr>
          <p:cNvPr id="81" name="TextBox 81"/>
          <p:cNvSpPr txBox="1"/>
          <p:nvPr/>
        </p:nvSpPr>
        <p:spPr>
          <a:xfrm>
            <a:off x="416057" y="4280421"/>
            <a:ext cx="6716870" cy="517525"/>
          </a:xfrm>
          <a:prstGeom prst="rect">
            <a:avLst/>
          </a:prstGeom>
        </p:spPr>
        <p:txBody>
          <a:bodyPr lIns="0" tIns="0" rIns="0" bIns="0" rtlCol="0" anchor="t">
            <a:spAutoFit/>
          </a:bodyPr>
          <a:lstStyle/>
          <a:p>
            <a:pPr marL="0" lvl="0" indent="0" algn="just">
              <a:lnSpc>
                <a:spcPts val="1400"/>
              </a:lnSpc>
            </a:pPr>
            <a:r>
              <a:rPr lang="en-US" sz="1000">
                <a:solidFill>
                  <a:srgbClr val="343434"/>
                </a:solidFill>
                <a:latin typeface="Poppins"/>
                <a:ea typeface="Poppins"/>
                <a:cs typeface="Poppins"/>
                <a:sym typeface="Poppins"/>
              </a:rPr>
              <a:t>Lorem ipsum dolor sit amet, consectetur adipiscing elit, sed do eiusmod tempor incididunt ut labore et dolore magna aliqua. Ut enim ad minim veniam, quis nostrud exercitation ullamco laboris nisi ut aliquip ex ea commodo consequat.</a:t>
            </a:r>
          </a:p>
        </p:txBody>
      </p:sp>
      <p:sp>
        <p:nvSpPr>
          <p:cNvPr id="82" name="TextBox 82"/>
          <p:cNvSpPr txBox="1"/>
          <p:nvPr/>
        </p:nvSpPr>
        <p:spPr>
          <a:xfrm>
            <a:off x="416057" y="5068327"/>
            <a:ext cx="5457050"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Marketing Manager | Studio Shodwe</a:t>
            </a:r>
          </a:p>
        </p:txBody>
      </p:sp>
      <p:sp>
        <p:nvSpPr>
          <p:cNvPr id="83" name="TextBox 83"/>
          <p:cNvSpPr txBox="1"/>
          <p:nvPr/>
        </p:nvSpPr>
        <p:spPr>
          <a:xfrm>
            <a:off x="416057" y="5257775"/>
            <a:ext cx="2488991" cy="174625"/>
          </a:xfrm>
          <a:prstGeom prst="rect">
            <a:avLst/>
          </a:prstGeom>
        </p:spPr>
        <p:txBody>
          <a:bodyPr lIns="0" tIns="0" rIns="0" bIns="0" rtlCol="0" anchor="t">
            <a:spAutoFit/>
          </a:bodyPr>
          <a:lstStyle/>
          <a:p>
            <a:pPr marL="0" lvl="0" indent="0" algn="l">
              <a:lnSpc>
                <a:spcPts val="1400"/>
              </a:lnSpc>
            </a:pPr>
            <a:r>
              <a:rPr lang="en-US" sz="1000" b="1">
                <a:solidFill>
                  <a:srgbClr val="343434"/>
                </a:solidFill>
                <a:latin typeface="Poppins Semi-Bold"/>
                <a:ea typeface="Poppins Semi-Bold"/>
                <a:cs typeface="Poppins Semi-Bold"/>
                <a:sym typeface="Poppins Semi-Bold"/>
              </a:rPr>
              <a:t>2016-2018</a:t>
            </a:r>
          </a:p>
        </p:txBody>
      </p:sp>
      <p:sp>
        <p:nvSpPr>
          <p:cNvPr id="84" name="TextBox 84"/>
          <p:cNvSpPr txBox="1"/>
          <p:nvPr/>
        </p:nvSpPr>
        <p:spPr>
          <a:xfrm>
            <a:off x="416057" y="5460975"/>
            <a:ext cx="6716870" cy="517525"/>
          </a:xfrm>
          <a:prstGeom prst="rect">
            <a:avLst/>
          </a:prstGeom>
        </p:spPr>
        <p:txBody>
          <a:bodyPr lIns="0" tIns="0" rIns="0" bIns="0" rtlCol="0" anchor="t">
            <a:spAutoFit/>
          </a:bodyPr>
          <a:lstStyle/>
          <a:p>
            <a:pPr marL="0" lvl="0" indent="0" algn="just">
              <a:lnSpc>
                <a:spcPts val="1400"/>
              </a:lnSpc>
            </a:pPr>
            <a:r>
              <a:rPr lang="en-US" sz="1000">
                <a:solidFill>
                  <a:srgbClr val="343434"/>
                </a:solidFill>
                <a:latin typeface="Poppins"/>
                <a:ea typeface="Poppins"/>
                <a:cs typeface="Poppins"/>
                <a:sym typeface="Poppins"/>
              </a:rPr>
              <a:t>Lorem ipsum dolor sit amet, consectetur adipiscing elit, sed do eiusmod tempor incididunt ut labore et dolore magna aliqua. Ut enim ad minim veniam, quis nostrud exercitation ullamco laboris nisi ut aliquip ex ea commodo consequat.</a:t>
            </a:r>
          </a:p>
        </p:txBody>
      </p:sp>
      <p:sp>
        <p:nvSpPr>
          <p:cNvPr id="85" name="TextBox 85"/>
          <p:cNvSpPr txBox="1"/>
          <p:nvPr/>
        </p:nvSpPr>
        <p:spPr>
          <a:xfrm>
            <a:off x="4302083" y="6833097"/>
            <a:ext cx="2756422" cy="1334071"/>
          </a:xfrm>
          <a:prstGeom prst="rect">
            <a:avLst/>
          </a:prstGeom>
        </p:spPr>
        <p:txBody>
          <a:bodyPr lIns="0" tIns="0" rIns="0" bIns="0" rtlCol="0" anchor="t">
            <a:spAutoFit/>
          </a:bodyPr>
          <a:lstStyle/>
          <a:p>
            <a:pPr marL="259082" lvl="1" indent="-129541" algn="l">
              <a:lnSpc>
                <a:spcPts val="1788"/>
              </a:lnSpc>
              <a:buFont typeface="Arial"/>
              <a:buChar char="•"/>
            </a:pPr>
            <a:r>
              <a:rPr lang="en-US" sz="1200">
                <a:solidFill>
                  <a:srgbClr val="343434"/>
                </a:solidFill>
                <a:latin typeface="Poppins"/>
                <a:ea typeface="Poppins"/>
                <a:cs typeface="Poppins"/>
                <a:sym typeface="Poppins"/>
              </a:rPr>
              <a:t>Digital Marketing</a:t>
            </a:r>
          </a:p>
          <a:p>
            <a:pPr marL="259082" lvl="1" indent="-129541" algn="l">
              <a:lnSpc>
                <a:spcPts val="1788"/>
              </a:lnSpc>
              <a:buFont typeface="Arial"/>
              <a:buChar char="•"/>
            </a:pPr>
            <a:r>
              <a:rPr lang="en-US" sz="1200">
                <a:solidFill>
                  <a:srgbClr val="343434"/>
                </a:solidFill>
                <a:latin typeface="Poppins"/>
                <a:ea typeface="Poppins"/>
                <a:cs typeface="Poppins"/>
                <a:sym typeface="Poppins"/>
              </a:rPr>
              <a:t>Project Management</a:t>
            </a:r>
          </a:p>
          <a:p>
            <a:pPr marL="259082" lvl="1" indent="-129541" algn="l">
              <a:lnSpc>
                <a:spcPts val="1788"/>
              </a:lnSpc>
              <a:buFont typeface="Arial"/>
              <a:buChar char="•"/>
            </a:pPr>
            <a:r>
              <a:rPr lang="en-US" sz="1200">
                <a:solidFill>
                  <a:srgbClr val="343434"/>
                </a:solidFill>
                <a:latin typeface="Poppins"/>
                <a:ea typeface="Poppins"/>
                <a:cs typeface="Poppins"/>
                <a:sym typeface="Poppins"/>
              </a:rPr>
              <a:t>Consumer Behavior Analysis</a:t>
            </a:r>
          </a:p>
          <a:p>
            <a:pPr marL="259082" lvl="1" indent="-129541" algn="l">
              <a:lnSpc>
                <a:spcPts val="1788"/>
              </a:lnSpc>
              <a:buFont typeface="Arial"/>
              <a:buChar char="•"/>
            </a:pPr>
            <a:r>
              <a:rPr lang="en-US" sz="1200">
                <a:solidFill>
                  <a:srgbClr val="343434"/>
                </a:solidFill>
                <a:latin typeface="Poppins"/>
                <a:ea typeface="Poppins"/>
                <a:cs typeface="Poppins"/>
                <a:sym typeface="Poppins"/>
              </a:rPr>
              <a:t>Critical Thinking</a:t>
            </a:r>
          </a:p>
          <a:p>
            <a:pPr marL="259082" lvl="1" indent="-129541" algn="l">
              <a:lnSpc>
                <a:spcPts val="1788"/>
              </a:lnSpc>
              <a:buFont typeface="Arial"/>
              <a:buChar char="•"/>
            </a:pPr>
            <a:r>
              <a:rPr lang="en-US" sz="1200">
                <a:solidFill>
                  <a:srgbClr val="343434"/>
                </a:solidFill>
                <a:latin typeface="Poppins"/>
                <a:ea typeface="Poppins"/>
                <a:cs typeface="Poppins"/>
                <a:sym typeface="Poppins"/>
              </a:rPr>
              <a:t>Effective Communication</a:t>
            </a:r>
          </a:p>
          <a:p>
            <a:pPr marL="259082" lvl="1" indent="-129541" algn="l">
              <a:lnSpc>
                <a:spcPts val="1788"/>
              </a:lnSpc>
              <a:buFont typeface="Arial"/>
              <a:buChar char="•"/>
            </a:pPr>
            <a:r>
              <a:rPr lang="en-US" sz="1200">
                <a:solidFill>
                  <a:srgbClr val="343434"/>
                </a:solidFill>
                <a:latin typeface="Poppins"/>
                <a:ea typeface="Poppins"/>
                <a:cs typeface="Poppins"/>
                <a:sym typeface="Poppins"/>
              </a:rPr>
              <a:t>Leadership</a:t>
            </a:r>
          </a:p>
        </p:txBody>
      </p:sp>
      <p:sp>
        <p:nvSpPr>
          <p:cNvPr id="86" name="TextBox 86"/>
          <p:cNvSpPr txBox="1"/>
          <p:nvPr/>
        </p:nvSpPr>
        <p:spPr>
          <a:xfrm>
            <a:off x="1775416" y="9036543"/>
            <a:ext cx="1399901"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French</a:t>
            </a:r>
          </a:p>
        </p:txBody>
      </p:sp>
      <p:sp>
        <p:nvSpPr>
          <p:cNvPr id="87" name="TextBox 87"/>
          <p:cNvSpPr txBox="1"/>
          <p:nvPr/>
        </p:nvSpPr>
        <p:spPr>
          <a:xfrm>
            <a:off x="1775416" y="9229330"/>
            <a:ext cx="1230324"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Basics</a:t>
            </a:r>
          </a:p>
        </p:txBody>
      </p:sp>
      <p:sp>
        <p:nvSpPr>
          <p:cNvPr id="88" name="TextBox 88"/>
          <p:cNvSpPr txBox="1"/>
          <p:nvPr/>
        </p:nvSpPr>
        <p:spPr>
          <a:xfrm>
            <a:off x="1775416" y="9591899"/>
            <a:ext cx="1399901" cy="164211"/>
          </a:xfrm>
          <a:prstGeom prst="rect">
            <a:avLst/>
          </a:prstGeom>
        </p:spPr>
        <p:txBody>
          <a:bodyPr lIns="0" tIns="0" rIns="0" bIns="0" rtlCol="0" anchor="t">
            <a:spAutoFit/>
          </a:bodyPr>
          <a:lstStyle/>
          <a:p>
            <a:pPr marL="0" lvl="0" indent="0" algn="l">
              <a:lnSpc>
                <a:spcPts val="1272"/>
              </a:lnSpc>
              <a:spcBef>
                <a:spcPct val="0"/>
              </a:spcBef>
            </a:pPr>
            <a:r>
              <a:rPr lang="en-US" sz="1200" b="1">
                <a:solidFill>
                  <a:srgbClr val="343434"/>
                </a:solidFill>
                <a:latin typeface="Poppins Semi-Bold"/>
                <a:ea typeface="Poppins Semi-Bold"/>
                <a:cs typeface="Poppins Semi-Bold"/>
                <a:sym typeface="Poppins Semi-Bold"/>
              </a:rPr>
              <a:t>Mandarin</a:t>
            </a:r>
          </a:p>
        </p:txBody>
      </p:sp>
      <p:sp>
        <p:nvSpPr>
          <p:cNvPr id="89" name="TextBox 89"/>
          <p:cNvSpPr txBox="1"/>
          <p:nvPr/>
        </p:nvSpPr>
        <p:spPr>
          <a:xfrm>
            <a:off x="1775416" y="9784686"/>
            <a:ext cx="1230324" cy="174625"/>
          </a:xfrm>
          <a:prstGeom prst="rect">
            <a:avLst/>
          </a:prstGeom>
        </p:spPr>
        <p:txBody>
          <a:bodyPr lIns="0" tIns="0" rIns="0" bIns="0" rtlCol="0" anchor="t">
            <a:spAutoFit/>
          </a:bodyPr>
          <a:lstStyle/>
          <a:p>
            <a:pPr marL="0" lvl="0" indent="0" algn="l">
              <a:lnSpc>
                <a:spcPts val="1400"/>
              </a:lnSpc>
            </a:pPr>
            <a:r>
              <a:rPr lang="en-US" sz="1000">
                <a:solidFill>
                  <a:srgbClr val="343434"/>
                </a:solidFill>
                <a:latin typeface="Poppins"/>
                <a:ea typeface="Poppins"/>
                <a:cs typeface="Poppins"/>
                <a:sym typeface="Poppins"/>
              </a:rPr>
              <a:t>Basics</a:t>
            </a:r>
          </a:p>
        </p:txBody>
      </p:sp>
      <p:grpSp>
        <p:nvGrpSpPr>
          <p:cNvPr id="90" name="Group 90"/>
          <p:cNvGrpSpPr/>
          <p:nvPr/>
        </p:nvGrpSpPr>
        <p:grpSpPr>
          <a:xfrm>
            <a:off x="-235995" y="10328091"/>
            <a:ext cx="8075746" cy="788285"/>
            <a:chOff x="0" y="0"/>
            <a:chExt cx="2894165" cy="282504"/>
          </a:xfrm>
        </p:grpSpPr>
        <p:sp>
          <p:nvSpPr>
            <p:cNvPr id="91" name="Freeform 91"/>
            <p:cNvSpPr/>
            <p:nvPr/>
          </p:nvSpPr>
          <p:spPr>
            <a:xfrm>
              <a:off x="0" y="0"/>
              <a:ext cx="2894165" cy="282504"/>
            </a:xfrm>
            <a:custGeom>
              <a:avLst/>
              <a:gdLst/>
              <a:ahLst/>
              <a:cxnLst/>
              <a:rect l="l" t="t" r="r" b="b"/>
              <a:pathLst>
                <a:path w="2894165" h="282504">
                  <a:moveTo>
                    <a:pt x="0" y="0"/>
                  </a:moveTo>
                  <a:lnTo>
                    <a:pt x="2894165" y="0"/>
                  </a:lnTo>
                  <a:lnTo>
                    <a:pt x="2894165" y="282504"/>
                  </a:lnTo>
                  <a:lnTo>
                    <a:pt x="0" y="282504"/>
                  </a:lnTo>
                  <a:close/>
                </a:path>
              </a:pathLst>
            </a:custGeom>
            <a:solidFill>
              <a:srgbClr val="DFDFDF"/>
            </a:solidFill>
          </p:spPr>
          <p:txBody>
            <a:bodyPr/>
            <a:lstStyle/>
            <a:p>
              <a:endParaRPr lang="en-US"/>
            </a:p>
          </p:txBody>
        </p:sp>
        <p:sp>
          <p:nvSpPr>
            <p:cNvPr id="92" name="TextBox 92"/>
            <p:cNvSpPr txBox="1"/>
            <p:nvPr/>
          </p:nvSpPr>
          <p:spPr>
            <a:xfrm>
              <a:off x="0" y="0"/>
              <a:ext cx="2894165" cy="282504"/>
            </a:xfrm>
            <a:prstGeom prst="rect">
              <a:avLst/>
            </a:prstGeom>
          </p:spPr>
          <p:txBody>
            <a:bodyPr lIns="50800" tIns="50800" rIns="50800" bIns="50800" rtlCol="0" anchor="ctr"/>
            <a:lstStyle/>
            <a:p>
              <a:pPr algn="ctr">
                <a:lnSpc>
                  <a:spcPts val="1166"/>
                </a:lnSpc>
              </a:pPr>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219</Words>
  <Application>Microsoft Office PowerPoint</Application>
  <PresentationFormat>Custom</PresentationFormat>
  <Paragraphs>43</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Poppins Bold</vt:lpstr>
      <vt:lpstr>Arial</vt:lpstr>
      <vt:lpstr>Poppins Ultra-Bold</vt:lpstr>
      <vt:lpstr>Poppins Semi-Bold</vt:lpstr>
      <vt:lpstr>Calibri</vt:lpstr>
      <vt:lpstr>Poppins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Creative CV Resume</dc:title>
  <cp:lastModifiedBy>BOUCHTA GRIBISS</cp:lastModifiedBy>
  <cp:revision>2</cp:revision>
  <dcterms:created xsi:type="dcterms:W3CDTF">2006-08-16T00:00:00Z</dcterms:created>
  <dcterms:modified xsi:type="dcterms:W3CDTF">2026-08-23T14:33:51Z</dcterms:modified>
  <dc:identifier>DAHCbTZX4Mo</dc:identifier>
</cp:coreProperties>
</file>